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888163" cy="100187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1FCCA-2EB6-4872-9C98-6E5167968350}" v="99" dt="2024-05-12T20:50:20.798"/>
    <p1510:client id="{ACEB7E3B-A3D6-3D44-AAF3-E4F5BE4C2AA5}" v="1" dt="2024-05-13T09:24:46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5" d="100"/>
          <a:sy n="25" d="100"/>
        </p:scale>
        <p:origin x="26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572a84145efd230d_13"/>
          <p:cNvSpPr txBox="1"/>
          <p:nvPr/>
        </p:nvSpPr>
        <p:spPr>
          <a:xfrm>
            <a:off x="-57417" y="3266880"/>
            <a:ext cx="14801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primary components of the Solar System?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" name="Google Shape;89;g572a84145efd230d_13"/>
          <p:cNvSpPr txBox="1"/>
          <p:nvPr/>
        </p:nvSpPr>
        <p:spPr>
          <a:xfrm>
            <a:off x="4420844" y="7648668"/>
            <a:ext cx="173474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Define electrical power and state its relationship with energy transfer.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277442" y="12822759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60420" y="151549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53582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60281" y="8069975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00668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/>
          <p:cNvSpPr/>
          <p:nvPr/>
        </p:nvSpPr>
        <p:spPr>
          <a:xfrm>
            <a:off x="1127282" y="13369468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1290038" y="13528862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/>
          <p:cNvSpPr/>
          <p:nvPr/>
        </p:nvSpPr>
        <p:spPr>
          <a:xfrm>
            <a:off x="1721501" y="3497849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1885252" y="367666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1232033" y="13537283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dirty="0"/>
          </a:p>
        </p:txBody>
      </p:sp>
      <p:grpSp>
        <p:nvGrpSpPr>
          <p:cNvPr id="111" name="Google Shape;111;g572a84145efd230d_13"/>
          <p:cNvGrpSpPr/>
          <p:nvPr/>
        </p:nvGrpSpPr>
        <p:grpSpPr>
          <a:xfrm>
            <a:off x="8426408" y="11604140"/>
            <a:ext cx="1215000" cy="1305000"/>
            <a:chOff x="8930805" y="12013716"/>
            <a:chExt cx="1215000" cy="1305000"/>
          </a:xfrm>
        </p:grpSpPr>
        <p:sp>
          <p:nvSpPr>
            <p:cNvPr id="112" name="Google Shape;112;g572a84145efd230d_13"/>
            <p:cNvSpPr/>
            <p:nvPr/>
          </p:nvSpPr>
          <p:spPr>
            <a:xfrm>
              <a:off x="8930805" y="12013716"/>
              <a:ext cx="1215000" cy="1305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72a84145efd230d_13"/>
            <p:cNvSpPr/>
            <p:nvPr/>
          </p:nvSpPr>
          <p:spPr>
            <a:xfrm>
              <a:off x="9074217" y="12199347"/>
              <a:ext cx="8583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g572a84145efd230d_13"/>
            <p:cNvSpPr txBox="1"/>
            <p:nvPr/>
          </p:nvSpPr>
          <p:spPr>
            <a:xfrm>
              <a:off x="9191967" y="12206870"/>
              <a:ext cx="574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4A0398-76C8-4971-FA15-41221C51072B}"/>
              </a:ext>
            </a:extLst>
          </p:cNvPr>
          <p:cNvGrpSpPr/>
          <p:nvPr/>
        </p:nvGrpSpPr>
        <p:grpSpPr>
          <a:xfrm>
            <a:off x="612010" y="9149426"/>
            <a:ext cx="1215000" cy="1305000"/>
            <a:chOff x="1702875" y="9410682"/>
            <a:chExt cx="1215000" cy="1305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3C7D8C-CF48-4418-7D21-AF8C11E5B4A6}"/>
                </a:ext>
              </a:extLst>
            </p:cNvPr>
            <p:cNvGrpSpPr/>
            <p:nvPr/>
          </p:nvGrpSpPr>
          <p:grpSpPr>
            <a:xfrm>
              <a:off x="1702875" y="9410682"/>
              <a:ext cx="1215000" cy="1305000"/>
              <a:chOff x="1702875" y="9410682"/>
              <a:chExt cx="1215000" cy="1305000"/>
            </a:xfrm>
          </p:grpSpPr>
          <p:sp>
            <p:nvSpPr>
              <p:cNvPr id="102" name="Google Shape;102;g572a84145efd230d_13"/>
              <p:cNvSpPr/>
              <p:nvPr/>
            </p:nvSpPr>
            <p:spPr>
              <a:xfrm>
                <a:off x="1702875" y="9410682"/>
                <a:ext cx="1215000" cy="13050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g572a84145efd230d_13"/>
              <p:cNvSpPr/>
              <p:nvPr/>
            </p:nvSpPr>
            <p:spPr>
              <a:xfrm>
                <a:off x="1884660" y="9605669"/>
                <a:ext cx="862500" cy="90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g572a84145efd230d_13"/>
            <p:cNvSpPr txBox="1"/>
            <p:nvPr/>
          </p:nvSpPr>
          <p:spPr>
            <a:xfrm>
              <a:off x="1875561" y="9620541"/>
              <a:ext cx="841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dirty="0"/>
            </a:p>
          </p:txBody>
        </p:sp>
      </p:grpSp>
      <p:sp>
        <p:nvSpPr>
          <p:cNvPr id="116" name="Google Shape;116;g572a84145efd230d_13"/>
          <p:cNvSpPr txBox="1"/>
          <p:nvPr/>
        </p:nvSpPr>
        <p:spPr>
          <a:xfrm>
            <a:off x="1857521" y="3642407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dirty="0"/>
          </a:p>
        </p:txBody>
      </p:sp>
      <p:sp>
        <p:nvSpPr>
          <p:cNvPr id="117" name="Google Shape;117;g572a84145efd230d_13"/>
          <p:cNvSpPr/>
          <p:nvPr/>
        </p:nvSpPr>
        <p:spPr>
          <a:xfrm>
            <a:off x="8237755" y="15057286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/>
          <p:cNvSpPr/>
          <p:nvPr/>
        </p:nvSpPr>
        <p:spPr>
          <a:xfrm>
            <a:off x="8424655" y="15216850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/>
          <p:cNvSpPr txBox="1"/>
          <p:nvPr/>
        </p:nvSpPr>
        <p:spPr>
          <a:xfrm>
            <a:off x="8403933" y="14989205"/>
            <a:ext cx="841200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dirty="0"/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572a84145efd230d_13"/>
          <p:cNvSpPr txBox="1"/>
          <p:nvPr/>
        </p:nvSpPr>
        <p:spPr>
          <a:xfrm>
            <a:off x="1956906" y="199174"/>
            <a:ext cx="5974500" cy="5231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Science (Physics) Learning Journey</a:t>
            </a:r>
            <a:endParaRPr sz="1200" u="sng" dirty="0">
              <a:solidFill>
                <a:schemeClr val="tx1"/>
              </a:solidFill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6071655" y="15412608"/>
            <a:ext cx="190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Energy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567955" y="15414580"/>
            <a:ext cx="21693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Sound and Light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362648" y="15299263"/>
            <a:ext cx="191000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Space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20572415">
            <a:off x="6958853" y="13228663"/>
            <a:ext cx="2172353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Motion and Pressure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g572a84145efd230d_13"/>
          <p:cNvSpPr txBox="1"/>
          <p:nvPr/>
        </p:nvSpPr>
        <p:spPr>
          <a:xfrm>
            <a:off x="2429850" y="13285934"/>
            <a:ext cx="218971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Forces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695898" y="10826012"/>
            <a:ext cx="152287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Energy Transfer by heating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408420" y="11081175"/>
            <a:ext cx="21834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Energy Resources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265027" y="10808653"/>
            <a:ext cx="19097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Molecules and Matter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547263" y="8664656"/>
            <a:ext cx="173927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Electricity in the home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g572a84145efd230d_13"/>
          <p:cNvSpPr txBox="1"/>
          <p:nvPr/>
        </p:nvSpPr>
        <p:spPr>
          <a:xfrm>
            <a:off x="7105341" y="8540146"/>
            <a:ext cx="190994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Radioactivity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800794" y="1505728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8445488" y="1359367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802352" y="1597760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6" name="Google Shape;146;g572a84145efd230d_13"/>
          <p:cNvCxnSpPr/>
          <p:nvPr/>
        </p:nvCxnSpPr>
        <p:spPr>
          <a:xfrm rot="10800000">
            <a:off x="5736121" y="149827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5850815" y="13688948"/>
            <a:ext cx="23846" cy="35502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459479" y="10114846"/>
            <a:ext cx="123041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energy stored in different energy stores?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288362" y="10694836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6312729" y="9949405"/>
            <a:ext cx="199735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type of material would you expect to be better at transferring heat?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609477" y="1055804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009078" y="11706701"/>
            <a:ext cx="248807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effect does an increase in an object's temperature have on the amount of infrared radiation it emits?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/>
          <p:nvPr/>
        </p:nvCxnSpPr>
        <p:spPr>
          <a:xfrm rot="10800000">
            <a:off x="6724163" y="1134438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3197108" y="11723737"/>
            <a:ext cx="16925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wind turbines generate electricity?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594434" y="1139879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>
            <a:cxnSpLocks/>
          </p:cNvCxnSpPr>
          <p:nvPr/>
        </p:nvCxnSpPr>
        <p:spPr>
          <a:xfrm flipV="1">
            <a:off x="4043303" y="10622657"/>
            <a:ext cx="0" cy="31656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599459" y="10196102"/>
            <a:ext cx="23808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environmental impact of burning fossil fuels?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968571" y="11724398"/>
            <a:ext cx="165653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particles behave differently in solids, liquids, and gases?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81502" y="11050781"/>
            <a:ext cx="125116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determines whether an object sinks or floats in water?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883375" y="10714072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83772" y="8039942"/>
            <a:ext cx="14217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are symbols important in circuit diagrams?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3860397" y="9515912"/>
            <a:ext cx="190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standard colours used for wires in a three-pin plug?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932520" y="831737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3" name="Google Shape;203;g572a84145efd230d_13"/>
          <p:cNvCxnSpPr>
            <a:cxnSpLocks/>
            <a:endCxn id="3" idx="0"/>
          </p:cNvCxnSpPr>
          <p:nvPr/>
        </p:nvCxnSpPr>
        <p:spPr>
          <a:xfrm>
            <a:off x="8517218" y="9050622"/>
            <a:ext cx="158688" cy="32711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3883621" y="3941188"/>
            <a:ext cx="203710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Wave properties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g572a84145efd230d_13"/>
          <p:cNvSpPr txBox="1"/>
          <p:nvPr/>
        </p:nvSpPr>
        <p:spPr>
          <a:xfrm>
            <a:off x="428989" y="4971344"/>
            <a:ext cx="151183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Space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572a84145efd230d_13"/>
          <p:cNvSpPr txBox="1"/>
          <p:nvPr/>
        </p:nvSpPr>
        <p:spPr>
          <a:xfrm>
            <a:off x="6670869" y="3961132"/>
            <a:ext cx="190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Light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6104133" y="1790754"/>
            <a:ext cx="229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Electromagnetic waves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2012712" y="1690082"/>
            <a:ext cx="229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Electromagnetism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530204" y="7013386"/>
            <a:ext cx="233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resultant force on an object moving at terminal velocity?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6" name="Google Shape;226;g572a84145efd230d_13"/>
          <p:cNvSpPr txBox="1"/>
          <p:nvPr/>
        </p:nvSpPr>
        <p:spPr>
          <a:xfrm>
            <a:off x="3305617" y="835448"/>
            <a:ext cx="265515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type of electromagnetic wave is used to sterilise medical equipment?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572a84145efd230d_13"/>
          <p:cNvSpPr txBox="1"/>
          <p:nvPr/>
        </p:nvSpPr>
        <p:spPr>
          <a:xfrm>
            <a:off x="2988618" y="2463444"/>
            <a:ext cx="244223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like magnetic poles interact with each other?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/>
          <p:nvPr/>
        </p:nvCxnSpPr>
        <p:spPr>
          <a:xfrm rot="10800000">
            <a:off x="5143130" y="13139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/>
          <p:cNvCxnSpPr/>
          <p:nvPr/>
        </p:nvCxnSpPr>
        <p:spPr>
          <a:xfrm rot="10800000">
            <a:off x="4020346" y="20494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1897022" y="5409264"/>
            <a:ext cx="233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car safety features like airbags reduce the force of impact?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1727663" y="4743980"/>
            <a:ext cx="19421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evidence supports the Big Bang theory?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g572a84145efd230d_13"/>
          <p:cNvSpPr txBox="1"/>
          <p:nvPr/>
        </p:nvSpPr>
        <p:spPr>
          <a:xfrm>
            <a:off x="951760" y="2492530"/>
            <a:ext cx="204359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the direction of magnetic field lines around a bar magnet.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5" name="Google Shape;235;g572a84145efd230d_13"/>
          <p:cNvCxnSpPr/>
          <p:nvPr/>
        </p:nvCxnSpPr>
        <p:spPr>
          <a:xfrm rot="10800000">
            <a:off x="2328534" y="2030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" name="Google Shape;237;g572a84145efd230d_13"/>
          <p:cNvCxnSpPr>
            <a:cxnSpLocks/>
          </p:cNvCxnSpPr>
          <p:nvPr/>
        </p:nvCxnSpPr>
        <p:spPr>
          <a:xfrm flipV="1">
            <a:off x="2576931" y="5925177"/>
            <a:ext cx="0" cy="3301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5950706" y="2391579"/>
            <a:ext cx="183977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principal focus of a lens, and where does parallel incident light converge in relation to it?</a:t>
            </a:r>
            <a:endParaRPr sz="1200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g572a84145efd230d_13"/>
          <p:cNvSpPr txBox="1"/>
          <p:nvPr/>
        </p:nvSpPr>
        <p:spPr>
          <a:xfrm>
            <a:off x="3211674" y="3046165"/>
            <a:ext cx="28599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frequency of a wave related to the number of wave cycles passing a point per second?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g572a84145efd230d_13"/>
          <p:cNvSpPr txBox="1"/>
          <p:nvPr/>
        </p:nvSpPr>
        <p:spPr>
          <a:xfrm>
            <a:off x="3760468" y="4680686"/>
            <a:ext cx="201210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Define amplitude and explain its significance in wave characteristics.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5724066" y="347547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/>
          <p:nvPr/>
        </p:nvCxnSpPr>
        <p:spPr>
          <a:xfrm rot="10800000">
            <a:off x="4970293" y="424574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6050874" y="4726658"/>
            <a:ext cx="330869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three possible behaviours of light when it encounters a material boundary?</a:t>
            </a:r>
            <a:endParaRPr sz="1200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6992616" y="5321844"/>
            <a:ext cx="226726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happens to an object if the resultant force acting on it is zero?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g572a84145efd230d_13"/>
          <p:cNvSpPr txBox="1"/>
          <p:nvPr/>
        </p:nvSpPr>
        <p:spPr>
          <a:xfrm>
            <a:off x="2061173" y="8679169"/>
            <a:ext cx="17724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Electrical Circuits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3630199" y="82402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1537424" y="7788246"/>
            <a:ext cx="224320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Define electric current and its relationship with the rate of flow of electric charge.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932072" y="9527824"/>
            <a:ext cx="136388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State Ohm's law and explain its significance in understanding electrical circuits.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>
            <a:cxnSpLocks/>
            <a:endCxn id="242" idx="2"/>
          </p:cNvCxnSpPr>
          <p:nvPr/>
        </p:nvCxnSpPr>
        <p:spPr>
          <a:xfrm flipH="1" flipV="1">
            <a:off x="682633" y="4097836"/>
            <a:ext cx="200742" cy="64045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5" name="Google Shape;275;g572a84145efd230d_13"/>
          <p:cNvCxnSpPr>
            <a:cxnSpLocks/>
          </p:cNvCxnSpPr>
          <p:nvPr/>
        </p:nvCxnSpPr>
        <p:spPr>
          <a:xfrm flipV="1">
            <a:off x="1624647" y="4949719"/>
            <a:ext cx="241017" cy="10497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4820708" y="6403113"/>
            <a:ext cx="164436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Motion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7520927" y="9377736"/>
            <a:ext cx="230995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types of radiation are emitted by unstable nuclei in radioactive substances?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4865172" y="13216162"/>
            <a:ext cx="185899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Electricity and Magnetism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2533014" y="6345655"/>
            <a:ext cx="135318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Forces and motion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H="1" flipV="1">
            <a:off x="8419844" y="5998037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7868591" y="431456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>
            <a:off x="7378940" y="3404802"/>
            <a:ext cx="183010" cy="39608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6322791" y="782972"/>
            <a:ext cx="164627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formula for calculating the speed of a wave?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>
            <a:cxnSpLocks/>
          </p:cNvCxnSpPr>
          <p:nvPr/>
        </p:nvCxnSpPr>
        <p:spPr>
          <a:xfrm flipV="1">
            <a:off x="6338116" y="1329961"/>
            <a:ext cx="76256" cy="33836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2996750" y="13568826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419481" y="12853793"/>
            <a:ext cx="0" cy="39752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4046844" y="12591504"/>
            <a:ext cx="219257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static electricity?</a:t>
            </a:r>
          </a:p>
        </p:txBody>
      </p:sp>
      <p:sp>
        <p:nvSpPr>
          <p:cNvPr id="36" name="Google Shape;173;g572a84145efd230d_13">
            <a:extLst>
              <a:ext uri="{FF2B5EF4-FFF2-40B4-BE49-F238E27FC236}">
                <a16:creationId xmlns:a16="http://schemas.microsoft.com/office/drawing/2014/main" id="{36C5D447-6D52-0253-C174-76539DF95710}"/>
              </a:ext>
            </a:extLst>
          </p:cNvPr>
          <p:cNvSpPr txBox="1"/>
          <p:nvPr/>
        </p:nvSpPr>
        <p:spPr>
          <a:xfrm>
            <a:off x="7046784" y="12111460"/>
            <a:ext cx="13796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Define conservation of energy.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11F1A5A-61C2-BD64-68CD-28255EDA6294}"/>
              </a:ext>
            </a:extLst>
          </p:cNvPr>
          <p:cNvCxnSpPr>
            <a:cxnSpLocks/>
          </p:cNvCxnSpPr>
          <p:nvPr/>
        </p:nvCxnSpPr>
        <p:spPr>
          <a:xfrm flipV="1">
            <a:off x="7800794" y="11706075"/>
            <a:ext cx="170777" cy="38843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g572a84145efd230d_13"/>
          <p:cNvSpPr txBox="1"/>
          <p:nvPr/>
        </p:nvSpPr>
        <p:spPr>
          <a:xfrm rot="664282">
            <a:off x="7374826" y="11059548"/>
            <a:ext cx="145950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Conservation of energy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238028" y="7753106"/>
            <a:ext cx="21357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the half-life of a radioactive isotope defined?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g572a84145efd230d_13"/>
          <p:cNvSpPr txBox="1"/>
          <p:nvPr/>
        </p:nvSpPr>
        <p:spPr>
          <a:xfrm rot="464623">
            <a:off x="7283620" y="6556404"/>
            <a:ext cx="171877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Forces in Balance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3760468" y="7105813"/>
            <a:ext cx="244472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difference between speed and velocity?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4266767" y="5381977"/>
            <a:ext cx="2193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you determine an object's speed from a distance-time graph?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5378746" y="5967904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 flipH="1" flipV="1">
            <a:off x="2725758" y="6748619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" name="Google Shape;203;g572a84145efd230d_13">
            <a:extLst>
              <a:ext uri="{FF2B5EF4-FFF2-40B4-BE49-F238E27FC236}">
                <a16:creationId xmlns:a16="http://schemas.microsoft.com/office/drawing/2014/main" id="{49838C90-37F1-4691-4B79-B2C399D524BF}"/>
              </a:ext>
            </a:extLst>
          </p:cNvPr>
          <p:cNvCxnSpPr>
            <a:cxnSpLocks/>
            <a:endCxn id="135" idx="0"/>
          </p:cNvCxnSpPr>
          <p:nvPr/>
        </p:nvCxnSpPr>
        <p:spPr>
          <a:xfrm>
            <a:off x="7882828" y="8188756"/>
            <a:ext cx="177486" cy="35139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" name="Google Shape;167;g572a84145efd230d_13">
            <a:extLst>
              <a:ext uri="{FF2B5EF4-FFF2-40B4-BE49-F238E27FC236}">
                <a16:creationId xmlns:a16="http://schemas.microsoft.com/office/drawing/2014/main" id="{B9AEF8DA-83F9-966E-DBEA-3A710812AAB6}"/>
              </a:ext>
            </a:extLst>
          </p:cNvPr>
          <p:cNvSpPr txBox="1"/>
          <p:nvPr/>
        </p:nvSpPr>
        <p:spPr>
          <a:xfrm>
            <a:off x="1519393" y="12576834"/>
            <a:ext cx="27931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forces?</a:t>
            </a:r>
          </a:p>
        </p:txBody>
      </p:sp>
      <p:sp>
        <p:nvSpPr>
          <p:cNvPr id="32" name="Google Shape;167;g572a84145efd230d_13">
            <a:extLst>
              <a:ext uri="{FF2B5EF4-FFF2-40B4-BE49-F238E27FC236}">
                <a16:creationId xmlns:a16="http://schemas.microsoft.com/office/drawing/2014/main" id="{3F0BE0F5-78E0-9713-E1A8-44DA780A7A9A}"/>
              </a:ext>
            </a:extLst>
          </p:cNvPr>
          <p:cNvSpPr txBox="1"/>
          <p:nvPr/>
        </p:nvSpPr>
        <p:spPr>
          <a:xfrm>
            <a:off x="7539566" y="13973364"/>
            <a:ext cx="19824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speed calculated using the speed equation?</a:t>
            </a:r>
          </a:p>
        </p:txBody>
      </p:sp>
      <p:sp>
        <p:nvSpPr>
          <p:cNvPr id="35" name="Google Shape;167;g572a84145efd230d_13">
            <a:extLst>
              <a:ext uri="{FF2B5EF4-FFF2-40B4-BE49-F238E27FC236}">
                <a16:creationId xmlns:a16="http://schemas.microsoft.com/office/drawing/2014/main" id="{F4D6AFE3-C77E-97F9-61E6-88397B2B3694}"/>
              </a:ext>
            </a:extLst>
          </p:cNvPr>
          <p:cNvSpPr txBox="1"/>
          <p:nvPr/>
        </p:nvSpPr>
        <p:spPr>
          <a:xfrm>
            <a:off x="4533358" y="14020749"/>
            <a:ext cx="258687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 the difference between series and parallel circuits</a:t>
            </a:r>
          </a:p>
        </p:txBody>
      </p:sp>
      <p:sp>
        <p:nvSpPr>
          <p:cNvPr id="38" name="Google Shape;167;g572a84145efd230d_13">
            <a:extLst>
              <a:ext uri="{FF2B5EF4-FFF2-40B4-BE49-F238E27FC236}">
                <a16:creationId xmlns:a16="http://schemas.microsoft.com/office/drawing/2014/main" id="{6A639842-2FC5-7C97-723B-61EEB4ACC40B}"/>
              </a:ext>
            </a:extLst>
          </p:cNvPr>
          <p:cNvSpPr txBox="1"/>
          <p:nvPr/>
        </p:nvSpPr>
        <p:spPr>
          <a:xfrm>
            <a:off x="2131191" y="14104036"/>
            <a:ext cx="2192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difference between mass and weight?</a:t>
            </a:r>
          </a:p>
        </p:txBody>
      </p:sp>
      <p:sp>
        <p:nvSpPr>
          <p:cNvPr id="39" name="Google Shape;167;g572a84145efd230d_13">
            <a:extLst>
              <a:ext uri="{FF2B5EF4-FFF2-40B4-BE49-F238E27FC236}">
                <a16:creationId xmlns:a16="http://schemas.microsoft.com/office/drawing/2014/main" id="{071F1B59-6568-E736-5EA8-94145AFA9DC5}"/>
              </a:ext>
            </a:extLst>
          </p:cNvPr>
          <p:cNvSpPr txBox="1"/>
          <p:nvPr/>
        </p:nvSpPr>
        <p:spPr>
          <a:xfrm>
            <a:off x="4076837" y="14566316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how transverse waves transfer energy.</a:t>
            </a:r>
          </a:p>
        </p:txBody>
      </p:sp>
      <p:sp>
        <p:nvSpPr>
          <p:cNvPr id="40" name="Google Shape;167;g572a84145efd230d_13">
            <a:extLst>
              <a:ext uri="{FF2B5EF4-FFF2-40B4-BE49-F238E27FC236}">
                <a16:creationId xmlns:a16="http://schemas.microsoft.com/office/drawing/2014/main" id="{15FE8DC9-8688-C351-73E5-E15D15543FEA}"/>
              </a:ext>
            </a:extLst>
          </p:cNvPr>
          <p:cNvSpPr txBox="1"/>
          <p:nvPr/>
        </p:nvSpPr>
        <p:spPr>
          <a:xfrm>
            <a:off x="6227271" y="14704180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 what an energy pathway is.</a:t>
            </a:r>
          </a:p>
        </p:txBody>
      </p:sp>
      <p:sp>
        <p:nvSpPr>
          <p:cNvPr id="41" name="Google Shape;167;g572a84145efd230d_13">
            <a:extLst>
              <a:ext uri="{FF2B5EF4-FFF2-40B4-BE49-F238E27FC236}">
                <a16:creationId xmlns:a16="http://schemas.microsoft.com/office/drawing/2014/main" id="{979D8377-B71C-C1DA-EF4C-9D89E8FAC777}"/>
              </a:ext>
            </a:extLst>
          </p:cNvPr>
          <p:cNvSpPr txBox="1"/>
          <p:nvPr/>
        </p:nvSpPr>
        <p:spPr>
          <a:xfrm>
            <a:off x="16228" y="15413185"/>
            <a:ext cx="162643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Define a day in terms of the motion of the Earth.</a:t>
            </a:r>
          </a:p>
        </p:txBody>
      </p:sp>
      <p:sp>
        <p:nvSpPr>
          <p:cNvPr id="44" name="Google Shape;167;g572a84145efd230d_13">
            <a:extLst>
              <a:ext uri="{FF2B5EF4-FFF2-40B4-BE49-F238E27FC236}">
                <a16:creationId xmlns:a16="http://schemas.microsoft.com/office/drawing/2014/main" id="{2D35D1B1-9548-79B5-4941-3DCF9D576E25}"/>
              </a:ext>
            </a:extLst>
          </p:cNvPr>
          <p:cNvSpPr txBox="1"/>
          <p:nvPr/>
        </p:nvSpPr>
        <p:spPr>
          <a:xfrm>
            <a:off x="1537503" y="16345300"/>
            <a:ext cx="19401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Define a year in terms of the motion of the Earth.</a:t>
            </a:r>
          </a:p>
        </p:txBody>
      </p:sp>
      <p:sp>
        <p:nvSpPr>
          <p:cNvPr id="45" name="Google Shape;167;g572a84145efd230d_13">
            <a:extLst>
              <a:ext uri="{FF2B5EF4-FFF2-40B4-BE49-F238E27FC236}">
                <a16:creationId xmlns:a16="http://schemas.microsoft.com/office/drawing/2014/main" id="{338FA824-AE33-7957-64A1-1F07EB8BAE0F}"/>
              </a:ext>
            </a:extLst>
          </p:cNvPr>
          <p:cNvSpPr txBox="1"/>
          <p:nvPr/>
        </p:nvSpPr>
        <p:spPr>
          <a:xfrm>
            <a:off x="3833573" y="16379200"/>
            <a:ext cx="169918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how longitudinal waves transfer energy.</a:t>
            </a:r>
          </a:p>
        </p:txBody>
      </p:sp>
      <p:sp>
        <p:nvSpPr>
          <p:cNvPr id="46" name="Google Shape;167;g572a84145efd230d_13">
            <a:extLst>
              <a:ext uri="{FF2B5EF4-FFF2-40B4-BE49-F238E27FC236}">
                <a16:creationId xmlns:a16="http://schemas.microsoft.com/office/drawing/2014/main" id="{9959C515-C35D-6AF5-2AC4-395E7C621121}"/>
              </a:ext>
            </a:extLst>
          </p:cNvPr>
          <p:cNvSpPr txBox="1"/>
          <p:nvPr/>
        </p:nvSpPr>
        <p:spPr>
          <a:xfrm>
            <a:off x="5951325" y="16406728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the different energy stores.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86DE3CC7-55D9-602B-C5C3-CCA6E09C4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" y="1021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Westcountry Schools Trust">
            <a:extLst>
              <a:ext uri="{FF2B5EF4-FFF2-40B4-BE49-F238E27FC236}">
                <a16:creationId xmlns:a16="http://schemas.microsoft.com/office/drawing/2014/main" id="{5FA156FA-E152-B590-3D84-B80115F14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087BB4-319B-4A1E-B69A-F2E695B675DA}">
  <ds:schemaRefs>
    <ds:schemaRef ds:uri="0e071e11-d068-494d-93e0-4693d941b853"/>
    <ds:schemaRef ds:uri="437e6da8-daa5-493e-91db-7327883a71d6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7B1EB25B-0433-47FC-A9F1-D427BEB8025F}"/>
</file>

<file path=customXml/itemProps3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506</Words>
  <Application>Microsoft Office PowerPoint</Application>
  <PresentationFormat>Custom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Ed Kirk</cp:lastModifiedBy>
  <cp:revision>9</cp:revision>
  <dcterms:created xsi:type="dcterms:W3CDTF">2018-02-08T08:28:53Z</dcterms:created>
  <dcterms:modified xsi:type="dcterms:W3CDTF">2026-06-15T14:58:19Z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