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6"/>
  </p:notesMasterIdLst>
  <p:sldIdLst>
    <p:sldId id="256" r:id="rId5"/>
  </p:sldIdLst>
  <p:sldSz cx="9720263" cy="17640300"/>
  <p:notesSz cx="6888163" cy="10018713"/>
  <p:embeddedFontLst>
    <p:embeddedFont>
      <p:font typeface="Century Gothic" panose="020B0502020202020204" pitchFamily="34" charset="0"/>
      <p:regular r:id="rId7"/>
      <p:bold r:id="rId8"/>
      <p:italic r:id="rId9"/>
      <p:boldItalic r:id="rId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r:id="rId12" roundtripDataSignature="AMtx7mgCpb1n2vLPrG62CYgDXYfkMkdh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21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DB134D-D2F5-44B3-979C-824EDFC0A883}" v="16" dt="2026-06-15T15:27:39.6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10" d="100"/>
          <a:sy n="110" d="100"/>
        </p:scale>
        <p:origin x="461" y="-42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customschemas.google.com/relationships/presentationmetadata" Target="metadata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JS - Kristopher Harris" userId="0a2517ae-6fdd-4b73-a9f3-c998d6b30c2d" providerId="ADAL" clId="{A905BEE1-D478-4329-B72B-C3CDC93F3BF1}"/>
    <pc:docChg chg="undo custSel modSld">
      <pc:chgData name="SJS - Kristopher Harris" userId="0a2517ae-6fdd-4b73-a9f3-c998d6b30c2d" providerId="ADAL" clId="{A905BEE1-D478-4329-B72B-C3CDC93F3BF1}" dt="2026-06-15T15:28:57.982" v="246" actId="1076"/>
      <pc:docMkLst>
        <pc:docMk/>
      </pc:docMkLst>
      <pc:sldChg chg="addSp delSp modSp mod">
        <pc:chgData name="SJS - Kristopher Harris" userId="0a2517ae-6fdd-4b73-a9f3-c998d6b30c2d" providerId="ADAL" clId="{A905BEE1-D478-4329-B72B-C3CDC93F3BF1}" dt="2026-06-15T15:28:57.982" v="246" actId="1076"/>
        <pc:sldMkLst>
          <pc:docMk/>
          <pc:sldMk cId="0" sldId="256"/>
        </pc:sldMkLst>
        <pc:spChg chg="add del mod">
          <ac:chgData name="SJS - Kristopher Harris" userId="0a2517ae-6fdd-4b73-a9f3-c998d6b30c2d" providerId="ADAL" clId="{A905BEE1-D478-4329-B72B-C3CDC93F3BF1}" dt="2026-06-15T14:50:52.940" v="4"/>
          <ac:spMkLst>
            <pc:docMk/>
            <pc:sldMk cId="0" sldId="256"/>
            <ac:spMk id="2" creationId="{8B87968F-EA57-CF30-AE3C-CA550066389D}"/>
          </ac:spMkLst>
        </pc:spChg>
        <pc:spChg chg="mod">
          <ac:chgData name="SJS - Kristopher Harris" userId="0a2517ae-6fdd-4b73-a9f3-c998d6b30c2d" providerId="ADAL" clId="{A905BEE1-D478-4329-B72B-C3CDC93F3BF1}" dt="2026-06-15T15:23:43.845" v="188" actId="208"/>
          <ac:spMkLst>
            <pc:docMk/>
            <pc:sldMk cId="0" sldId="256"/>
            <ac:spMk id="3" creationId="{4739F52B-A90E-730D-0568-18B28CEDA3F8}"/>
          </ac:spMkLst>
        </pc:spChg>
        <pc:spChg chg="mod">
          <ac:chgData name="SJS - Kristopher Harris" userId="0a2517ae-6fdd-4b73-a9f3-c998d6b30c2d" providerId="ADAL" clId="{A905BEE1-D478-4329-B72B-C3CDC93F3BF1}" dt="2026-06-15T15:05:19.522" v="31" actId="207"/>
          <ac:spMkLst>
            <pc:docMk/>
            <pc:sldMk cId="0" sldId="256"/>
            <ac:spMk id="6" creationId="{DD43562D-68AF-FD4B-514F-5C343A21861B}"/>
          </ac:spMkLst>
        </pc:spChg>
        <pc:spChg chg="mod">
          <ac:chgData name="SJS - Kristopher Harris" userId="0a2517ae-6fdd-4b73-a9f3-c998d6b30c2d" providerId="ADAL" clId="{A905BEE1-D478-4329-B72B-C3CDC93F3BF1}" dt="2026-06-15T15:05:55.238" v="37" actId="207"/>
          <ac:spMkLst>
            <pc:docMk/>
            <pc:sldMk cId="0" sldId="256"/>
            <ac:spMk id="8" creationId="{74E8AE97-8BAA-9969-5CF5-F1C69C3D49D1}"/>
          </ac:spMkLst>
        </pc:spChg>
        <pc:spChg chg="mod">
          <ac:chgData name="SJS - Kristopher Harris" userId="0a2517ae-6fdd-4b73-a9f3-c998d6b30c2d" providerId="ADAL" clId="{A905BEE1-D478-4329-B72B-C3CDC93F3BF1}" dt="2026-06-15T15:05:51.406" v="36" actId="207"/>
          <ac:spMkLst>
            <pc:docMk/>
            <pc:sldMk cId="0" sldId="256"/>
            <ac:spMk id="11" creationId="{4A7C769F-30B5-E25E-21D1-4622DB690FAF}"/>
          </ac:spMkLst>
        </pc:spChg>
        <pc:spChg chg="add del mod">
          <ac:chgData name="SJS - Kristopher Harris" userId="0a2517ae-6fdd-4b73-a9f3-c998d6b30c2d" providerId="ADAL" clId="{A905BEE1-D478-4329-B72B-C3CDC93F3BF1}" dt="2026-06-15T14:51:30.328" v="9"/>
          <ac:spMkLst>
            <pc:docMk/>
            <pc:sldMk cId="0" sldId="256"/>
            <ac:spMk id="15" creationId="{08FCE5F1-182A-5581-554D-E21D57AC6558}"/>
          </ac:spMkLst>
        </pc:spChg>
        <pc:spChg chg="mod">
          <ac:chgData name="SJS - Kristopher Harris" userId="0a2517ae-6fdd-4b73-a9f3-c998d6b30c2d" providerId="ADAL" clId="{A905BEE1-D478-4329-B72B-C3CDC93F3BF1}" dt="2026-06-15T15:25:54.063" v="221" actId="20577"/>
          <ac:spMkLst>
            <pc:docMk/>
            <pc:sldMk cId="0" sldId="256"/>
            <ac:spMk id="16" creationId="{5B5E8926-A49A-B442-B98F-263AF9699DEB}"/>
          </ac:spMkLst>
        </pc:spChg>
        <pc:spChg chg="mod">
          <ac:chgData name="SJS - Kristopher Harris" userId="0a2517ae-6fdd-4b73-a9f3-c998d6b30c2d" providerId="ADAL" clId="{A905BEE1-D478-4329-B72B-C3CDC93F3BF1}" dt="2026-06-15T15:22:21.017" v="175" actId="208"/>
          <ac:spMkLst>
            <pc:docMk/>
            <pc:sldMk cId="0" sldId="256"/>
            <ac:spMk id="17" creationId="{D0272C20-0380-A669-B5A8-55D47DE8ED9E}"/>
          </ac:spMkLst>
        </pc:spChg>
        <pc:spChg chg="mod">
          <ac:chgData name="SJS - Kristopher Harris" userId="0a2517ae-6fdd-4b73-a9f3-c998d6b30c2d" providerId="ADAL" clId="{A905BEE1-D478-4329-B72B-C3CDC93F3BF1}" dt="2026-06-15T15:23:36.559" v="186" actId="208"/>
          <ac:spMkLst>
            <pc:docMk/>
            <pc:sldMk cId="0" sldId="256"/>
            <ac:spMk id="19" creationId="{033E2654-12C5-DC9B-50BB-4D8CD602F13B}"/>
          </ac:spMkLst>
        </pc:spChg>
        <pc:spChg chg="add mod">
          <ac:chgData name="SJS - Kristopher Harris" userId="0a2517ae-6fdd-4b73-a9f3-c998d6b30c2d" providerId="ADAL" clId="{A905BEE1-D478-4329-B72B-C3CDC93F3BF1}" dt="2026-06-15T15:07:16.582" v="43"/>
          <ac:spMkLst>
            <pc:docMk/>
            <pc:sldMk cId="0" sldId="256"/>
            <ac:spMk id="24" creationId="{E260F2C4-FBEC-FEBD-116D-D5CE45BE284A}"/>
          </ac:spMkLst>
        </pc:spChg>
        <pc:spChg chg="mod">
          <ac:chgData name="SJS - Kristopher Harris" userId="0a2517ae-6fdd-4b73-a9f3-c998d6b30c2d" providerId="ADAL" clId="{A905BEE1-D478-4329-B72B-C3CDC93F3BF1}" dt="2026-06-15T15:19:35.341" v="162" actId="208"/>
          <ac:spMkLst>
            <pc:docMk/>
            <pc:sldMk cId="0" sldId="256"/>
            <ac:spMk id="25" creationId="{1C3D17DD-77CD-C3B5-F873-64231A1D1541}"/>
          </ac:spMkLst>
        </pc:spChg>
        <pc:spChg chg="mod">
          <ac:chgData name="SJS - Kristopher Harris" userId="0a2517ae-6fdd-4b73-a9f3-c998d6b30c2d" providerId="ADAL" clId="{A905BEE1-D478-4329-B72B-C3CDC93F3BF1}" dt="2026-06-15T15:23:41.540" v="187" actId="208"/>
          <ac:spMkLst>
            <pc:docMk/>
            <pc:sldMk cId="0" sldId="256"/>
            <ac:spMk id="30" creationId="{8929BAE0-532A-6B9D-A42A-DA7000AF0673}"/>
          </ac:spMkLst>
        </pc:spChg>
        <pc:spChg chg="mod">
          <ac:chgData name="SJS - Kristopher Harris" userId="0a2517ae-6fdd-4b73-a9f3-c998d6b30c2d" providerId="ADAL" clId="{A905BEE1-D478-4329-B72B-C3CDC93F3BF1}" dt="2026-06-15T15:21:46.926" v="173" actId="208"/>
          <ac:spMkLst>
            <pc:docMk/>
            <pc:sldMk cId="0" sldId="256"/>
            <ac:spMk id="34" creationId="{EEADA978-A219-A8FF-7A1E-51B9BC2E5D1D}"/>
          </ac:spMkLst>
        </pc:spChg>
        <pc:spChg chg="mod">
          <ac:chgData name="SJS - Kristopher Harris" userId="0a2517ae-6fdd-4b73-a9f3-c998d6b30c2d" providerId="ADAL" clId="{A905BEE1-D478-4329-B72B-C3CDC93F3BF1}" dt="2026-06-15T15:20:39.815" v="164" actId="208"/>
          <ac:spMkLst>
            <pc:docMk/>
            <pc:sldMk cId="0" sldId="256"/>
            <ac:spMk id="39" creationId="{9F12D6B8-8294-D4EC-0F53-4FD1C31C7D38}"/>
          </ac:spMkLst>
        </pc:spChg>
        <pc:spChg chg="mod">
          <ac:chgData name="SJS - Kristopher Harris" userId="0a2517ae-6fdd-4b73-a9f3-c998d6b30c2d" providerId="ADAL" clId="{A905BEE1-D478-4329-B72B-C3CDC93F3BF1}" dt="2026-06-15T15:23:31.781" v="185" actId="208"/>
          <ac:spMkLst>
            <pc:docMk/>
            <pc:sldMk cId="0" sldId="256"/>
            <ac:spMk id="42" creationId="{8F75241A-7456-CFE0-16FA-AE020F4A33FB}"/>
          </ac:spMkLst>
        </pc:spChg>
        <pc:spChg chg="mod">
          <ac:chgData name="SJS - Kristopher Harris" userId="0a2517ae-6fdd-4b73-a9f3-c998d6b30c2d" providerId="ADAL" clId="{A905BEE1-D478-4329-B72B-C3CDC93F3BF1}" dt="2026-06-15T15:20:39.815" v="164" actId="208"/>
          <ac:spMkLst>
            <pc:docMk/>
            <pc:sldMk cId="0" sldId="256"/>
            <ac:spMk id="48" creationId="{005531F8-1747-A1D4-A793-50FA0ED0AF21}"/>
          </ac:spMkLst>
        </pc:spChg>
        <pc:spChg chg="mod">
          <ac:chgData name="SJS - Kristopher Harris" userId="0a2517ae-6fdd-4b73-a9f3-c998d6b30c2d" providerId="ADAL" clId="{A905BEE1-D478-4329-B72B-C3CDC93F3BF1}" dt="2026-06-15T15:11:08.333" v="72"/>
          <ac:spMkLst>
            <pc:docMk/>
            <pc:sldMk cId="0" sldId="256"/>
            <ac:spMk id="50" creationId="{0D9B52EE-7D1E-8E4F-CD9C-F035B7B81AC9}"/>
          </ac:spMkLst>
        </pc:spChg>
        <pc:spChg chg="mod">
          <ac:chgData name="SJS - Kristopher Harris" userId="0a2517ae-6fdd-4b73-a9f3-c998d6b30c2d" providerId="ADAL" clId="{A905BEE1-D478-4329-B72B-C3CDC93F3BF1}" dt="2026-06-15T15:11:08.333" v="72"/>
          <ac:spMkLst>
            <pc:docMk/>
            <pc:sldMk cId="0" sldId="256"/>
            <ac:spMk id="51" creationId="{A550C638-6267-FF81-6BB2-81849DAFA2B5}"/>
          </ac:spMkLst>
        </pc:spChg>
        <pc:spChg chg="mod">
          <ac:chgData name="SJS - Kristopher Harris" userId="0a2517ae-6fdd-4b73-a9f3-c998d6b30c2d" providerId="ADAL" clId="{A905BEE1-D478-4329-B72B-C3CDC93F3BF1}" dt="2026-06-15T15:11:17.188" v="75" actId="20577"/>
          <ac:spMkLst>
            <pc:docMk/>
            <pc:sldMk cId="0" sldId="256"/>
            <ac:spMk id="53" creationId="{A725AF57-9ACE-620F-9325-0BADE04D1FC8}"/>
          </ac:spMkLst>
        </pc:spChg>
        <pc:spChg chg="mod">
          <ac:chgData name="SJS - Kristopher Harris" userId="0a2517ae-6fdd-4b73-a9f3-c998d6b30c2d" providerId="ADAL" clId="{A905BEE1-D478-4329-B72B-C3CDC93F3BF1}" dt="2026-06-15T15:11:21.661" v="76"/>
          <ac:spMkLst>
            <pc:docMk/>
            <pc:sldMk cId="0" sldId="256"/>
            <ac:spMk id="55" creationId="{3D1FE9A9-7DCF-C207-455F-3F4530F4E1BA}"/>
          </ac:spMkLst>
        </pc:spChg>
        <pc:spChg chg="mod">
          <ac:chgData name="SJS - Kristopher Harris" userId="0a2517ae-6fdd-4b73-a9f3-c998d6b30c2d" providerId="ADAL" clId="{A905BEE1-D478-4329-B72B-C3CDC93F3BF1}" dt="2026-06-15T15:11:21.661" v="76"/>
          <ac:spMkLst>
            <pc:docMk/>
            <pc:sldMk cId="0" sldId="256"/>
            <ac:spMk id="57" creationId="{2942EAA7-356E-D260-78AA-B7BFB7ED4098}"/>
          </ac:spMkLst>
        </pc:spChg>
        <pc:spChg chg="mod">
          <ac:chgData name="SJS - Kristopher Harris" userId="0a2517ae-6fdd-4b73-a9f3-c998d6b30c2d" providerId="ADAL" clId="{A905BEE1-D478-4329-B72B-C3CDC93F3BF1}" dt="2026-06-15T15:11:21.661" v="76"/>
          <ac:spMkLst>
            <pc:docMk/>
            <pc:sldMk cId="0" sldId="256"/>
            <ac:spMk id="58" creationId="{4D303FB0-BDA2-C290-D81B-2F2B33F04D2D}"/>
          </ac:spMkLst>
        </pc:spChg>
        <pc:spChg chg="mod">
          <ac:chgData name="SJS - Kristopher Harris" userId="0a2517ae-6fdd-4b73-a9f3-c998d6b30c2d" providerId="ADAL" clId="{A905BEE1-D478-4329-B72B-C3CDC93F3BF1}" dt="2026-06-15T15:11:49.723" v="82"/>
          <ac:spMkLst>
            <pc:docMk/>
            <pc:sldMk cId="0" sldId="256"/>
            <ac:spMk id="60" creationId="{6BD5A18E-90D5-AC56-2427-F89C25FD37D9}"/>
          </ac:spMkLst>
        </pc:spChg>
        <pc:spChg chg="mod">
          <ac:chgData name="SJS - Kristopher Harris" userId="0a2517ae-6fdd-4b73-a9f3-c998d6b30c2d" providerId="ADAL" clId="{A905BEE1-D478-4329-B72B-C3CDC93F3BF1}" dt="2026-06-15T15:11:49.723" v="82"/>
          <ac:spMkLst>
            <pc:docMk/>
            <pc:sldMk cId="0" sldId="256"/>
            <ac:spMk id="61" creationId="{6ADB2C8C-8BBA-733C-FE7F-F759D3545C6D}"/>
          </ac:spMkLst>
        </pc:spChg>
        <pc:spChg chg="mod">
          <ac:chgData name="SJS - Kristopher Harris" userId="0a2517ae-6fdd-4b73-a9f3-c998d6b30c2d" providerId="ADAL" clId="{A905BEE1-D478-4329-B72B-C3CDC93F3BF1}" dt="2026-06-15T15:12:27.507" v="92" actId="20577"/>
          <ac:spMkLst>
            <pc:docMk/>
            <pc:sldMk cId="0" sldId="256"/>
            <ac:spMk id="62" creationId="{EF41B6A7-E58A-8B10-7A84-8C93C7A607B2}"/>
          </ac:spMkLst>
        </pc:spChg>
        <pc:spChg chg="mod">
          <ac:chgData name="SJS - Kristopher Harris" userId="0a2517ae-6fdd-4b73-a9f3-c998d6b30c2d" providerId="ADAL" clId="{A905BEE1-D478-4329-B72B-C3CDC93F3BF1}" dt="2026-06-15T15:12:31.525" v="93"/>
          <ac:spMkLst>
            <pc:docMk/>
            <pc:sldMk cId="0" sldId="256"/>
            <ac:spMk id="64" creationId="{CD2915CA-DFF8-47BC-5AB1-CADE08DE937F}"/>
          </ac:spMkLst>
        </pc:spChg>
        <pc:spChg chg="mod">
          <ac:chgData name="SJS - Kristopher Harris" userId="0a2517ae-6fdd-4b73-a9f3-c998d6b30c2d" providerId="ADAL" clId="{A905BEE1-D478-4329-B72B-C3CDC93F3BF1}" dt="2026-06-15T15:12:31.525" v="93"/>
          <ac:spMkLst>
            <pc:docMk/>
            <pc:sldMk cId="0" sldId="256"/>
            <ac:spMk id="65" creationId="{DDC797BB-13AF-576F-7D80-80FF22B1C5D0}"/>
          </ac:spMkLst>
        </pc:spChg>
        <pc:spChg chg="mod">
          <ac:chgData name="SJS - Kristopher Harris" userId="0a2517ae-6fdd-4b73-a9f3-c998d6b30c2d" providerId="ADAL" clId="{A905BEE1-D478-4329-B72B-C3CDC93F3BF1}" dt="2026-06-15T15:13:06.437" v="101" actId="20577"/>
          <ac:spMkLst>
            <pc:docMk/>
            <pc:sldMk cId="0" sldId="256"/>
            <ac:spMk id="66" creationId="{7CC8BDBD-2794-CB2A-8759-F07C77370A50}"/>
          </ac:spMkLst>
        </pc:spChg>
        <pc:spChg chg="add del">
          <ac:chgData name="SJS - Kristopher Harris" userId="0a2517ae-6fdd-4b73-a9f3-c998d6b30c2d" providerId="ADAL" clId="{A905BEE1-D478-4329-B72B-C3CDC93F3BF1}" dt="2026-06-15T15:16:13.920" v="153" actId="22"/>
          <ac:spMkLst>
            <pc:docMk/>
            <pc:sldMk cId="0" sldId="256"/>
            <ac:spMk id="68" creationId="{BB1B7357-40B9-B3AB-4FFA-A1AF81044AFD}"/>
          </ac:spMkLst>
        </pc:spChg>
        <pc:spChg chg="mod">
          <ac:chgData name="SJS - Kristopher Harris" userId="0a2517ae-6fdd-4b73-a9f3-c998d6b30c2d" providerId="ADAL" clId="{A905BEE1-D478-4329-B72B-C3CDC93F3BF1}" dt="2026-06-15T15:23:21.976" v="183" actId="208"/>
          <ac:spMkLst>
            <pc:docMk/>
            <pc:sldMk cId="0" sldId="256"/>
            <ac:spMk id="89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12:51.879" v="96" actId="1076"/>
          <ac:spMkLst>
            <pc:docMk/>
            <pc:sldMk cId="0" sldId="256"/>
            <ac:spMk id="92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09:49.063" v="63" actId="208"/>
          <ac:spMkLst>
            <pc:docMk/>
            <pc:sldMk cId="0" sldId="256"/>
            <ac:spMk id="102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09:59.851" v="69" actId="113"/>
          <ac:spMkLst>
            <pc:docMk/>
            <pc:sldMk cId="0" sldId="256"/>
            <ac:spMk id="103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4:59:29.680" v="13" actId="207"/>
          <ac:spMkLst>
            <pc:docMk/>
            <pc:sldMk cId="0" sldId="256"/>
            <ac:spMk id="104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02:26.769" v="20" actId="207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08:21.481" v="57" actId="113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4:59:45.752" v="14" actId="207"/>
          <ac:spMkLst>
            <pc:docMk/>
            <pc:sldMk cId="0" sldId="256"/>
            <ac:spMk id="112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4:59:45.752" v="14" actId="207"/>
          <ac:spMkLst>
            <pc:docMk/>
            <pc:sldMk cId="0" sldId="256"/>
            <ac:spMk id="113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4:59:45.752" v="14" actId="207"/>
          <ac:spMkLst>
            <pc:docMk/>
            <pc:sldMk cId="0" sldId="256"/>
            <ac:spMk id="114" creationId="{00000000-0000-0000-0000-000000000000}"/>
          </ac:spMkLst>
        </pc:spChg>
        <pc:spChg chg="del mod topLvl">
          <ac:chgData name="SJS - Kristopher Harris" userId="0a2517ae-6fdd-4b73-a9f3-c998d6b30c2d" providerId="ADAL" clId="{A905BEE1-D478-4329-B72B-C3CDC93F3BF1}" dt="2026-06-15T15:09:23.138" v="60" actId="478"/>
          <ac:spMkLst>
            <pc:docMk/>
            <pc:sldMk cId="0" sldId="256"/>
            <ac:spMk id="115" creationId="{00000000-0000-0000-0000-000000000000}"/>
          </ac:spMkLst>
        </pc:spChg>
        <pc:spChg chg="del mod">
          <ac:chgData name="SJS - Kristopher Harris" userId="0a2517ae-6fdd-4b73-a9f3-c998d6b30c2d" providerId="ADAL" clId="{A905BEE1-D478-4329-B72B-C3CDC93F3BF1}" dt="2026-06-15T15:08:07.283" v="50" actId="478"/>
          <ac:spMkLst>
            <pc:docMk/>
            <pc:sldMk cId="0" sldId="256"/>
            <ac:spMk id="116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10:50.039" v="70" actId="164"/>
          <ac:spMkLst>
            <pc:docMk/>
            <pc:sldMk cId="0" sldId="256"/>
            <ac:spMk id="117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10:50.039" v="70" actId="164"/>
          <ac:spMkLst>
            <pc:docMk/>
            <pc:sldMk cId="0" sldId="256"/>
            <ac:spMk id="118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11:38.061" v="81" actId="20577"/>
          <ac:spMkLst>
            <pc:docMk/>
            <pc:sldMk cId="0" sldId="256"/>
            <ac:spMk id="119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14:04.769" v="102" actId="207"/>
          <ac:spMkLst>
            <pc:docMk/>
            <pc:sldMk cId="0" sldId="256"/>
            <ac:spMk id="121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06:07.822" v="39" actId="207"/>
          <ac:spMkLst>
            <pc:docMk/>
            <pc:sldMk cId="0" sldId="256"/>
            <ac:spMk id="123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06:52.074" v="42" actId="207"/>
          <ac:spMkLst>
            <pc:docMk/>
            <pc:sldMk cId="0" sldId="256"/>
            <ac:spMk id="124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06:03.601" v="38" actId="207"/>
          <ac:spMkLst>
            <pc:docMk/>
            <pc:sldMk cId="0" sldId="256"/>
            <ac:spMk id="125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05:32.366" v="33" actId="207"/>
          <ac:spMkLst>
            <pc:docMk/>
            <pc:sldMk cId="0" sldId="256"/>
            <ac:spMk id="133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05:29.154" v="32" actId="207"/>
          <ac:spMkLst>
            <pc:docMk/>
            <pc:sldMk cId="0" sldId="256"/>
            <ac:spMk id="134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18:59.196" v="157" actId="208"/>
          <ac:spMkLst>
            <pc:docMk/>
            <pc:sldMk cId="0" sldId="256"/>
            <ac:spMk id="136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19:35.341" v="162" actId="208"/>
          <ac:spMkLst>
            <pc:docMk/>
            <pc:sldMk cId="0" sldId="256"/>
            <ac:spMk id="138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19:02.994" v="158" actId="208"/>
          <ac:spMkLst>
            <pc:docMk/>
            <pc:sldMk cId="0" sldId="256"/>
            <ac:spMk id="139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19:35.341" v="162" actId="208"/>
          <ac:spMkLst>
            <pc:docMk/>
            <pc:sldMk cId="0" sldId="256"/>
            <ac:spMk id="145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19:06.218" v="159" actId="208"/>
          <ac:spMkLst>
            <pc:docMk/>
            <pc:sldMk cId="0" sldId="256"/>
            <ac:spMk id="151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19:15.447" v="160" actId="208"/>
          <ac:spMkLst>
            <pc:docMk/>
            <pc:sldMk cId="0" sldId="256"/>
            <ac:spMk id="152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19:35.341" v="162" actId="208"/>
          <ac:spMkLst>
            <pc:docMk/>
            <pc:sldMk cId="0" sldId="256"/>
            <ac:spMk id="154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19:24.675" v="161" actId="208"/>
          <ac:spMkLst>
            <pc:docMk/>
            <pc:sldMk cId="0" sldId="256"/>
            <ac:spMk id="157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21:51.170" v="174" actId="208"/>
          <ac:spMkLst>
            <pc:docMk/>
            <pc:sldMk cId="0" sldId="256"/>
            <ac:spMk id="159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21:23.730" v="168" actId="208"/>
          <ac:spMkLst>
            <pc:docMk/>
            <pc:sldMk cId="0" sldId="256"/>
            <ac:spMk id="173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21:16.194" v="167" actId="208"/>
          <ac:spMkLst>
            <pc:docMk/>
            <pc:sldMk cId="0" sldId="256"/>
            <ac:spMk id="176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21:16.194" v="167" actId="208"/>
          <ac:spMkLst>
            <pc:docMk/>
            <pc:sldMk cId="0" sldId="256"/>
            <ac:spMk id="178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23:58.455" v="190" actId="208"/>
          <ac:spMkLst>
            <pc:docMk/>
            <pc:sldMk cId="0" sldId="256"/>
            <ac:spMk id="182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23:47.499" v="189" actId="208"/>
          <ac:spMkLst>
            <pc:docMk/>
            <pc:sldMk cId="0" sldId="256"/>
            <ac:spMk id="185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24:01.738" v="191" actId="208"/>
          <ac:spMkLst>
            <pc:docMk/>
            <pc:sldMk cId="0" sldId="256"/>
            <ac:spMk id="187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21:36.191" v="171" actId="208"/>
          <ac:spMkLst>
            <pc:docMk/>
            <pc:sldMk cId="0" sldId="256"/>
            <ac:spMk id="188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21:16.194" v="167" actId="208"/>
          <ac:spMkLst>
            <pc:docMk/>
            <pc:sldMk cId="0" sldId="256"/>
            <ac:spMk id="194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21:16.194" v="167" actId="208"/>
          <ac:spMkLst>
            <pc:docMk/>
            <pc:sldMk cId="0" sldId="256"/>
            <ac:spMk id="198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21:16.194" v="167" actId="208"/>
          <ac:spMkLst>
            <pc:docMk/>
            <pc:sldMk cId="0" sldId="256"/>
            <ac:spMk id="202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20:39.815" v="164" actId="208"/>
          <ac:spMkLst>
            <pc:docMk/>
            <pc:sldMk cId="0" sldId="256"/>
            <ac:spMk id="209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04:56.625" v="27" actId="207"/>
          <ac:spMkLst>
            <pc:docMk/>
            <pc:sldMk cId="0" sldId="256"/>
            <ac:spMk id="212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05:10.240" v="29" actId="207"/>
          <ac:spMkLst>
            <pc:docMk/>
            <pc:sldMk cId="0" sldId="256"/>
            <ac:spMk id="214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05:15.147" v="30" actId="207"/>
          <ac:spMkLst>
            <pc:docMk/>
            <pc:sldMk cId="0" sldId="256"/>
            <ac:spMk id="215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05:01.678" v="28" actId="207"/>
          <ac:spMkLst>
            <pc:docMk/>
            <pc:sldMk cId="0" sldId="256"/>
            <ac:spMk id="216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04:42.794" v="25" actId="207"/>
          <ac:spMkLst>
            <pc:docMk/>
            <pc:sldMk cId="0" sldId="256"/>
            <ac:spMk id="218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04:25.363" v="24" actId="207"/>
          <ac:spMkLst>
            <pc:docMk/>
            <pc:sldMk cId="0" sldId="256"/>
            <ac:spMk id="219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20:09.872" v="163" actId="208"/>
          <ac:spMkLst>
            <pc:docMk/>
            <pc:sldMk cId="0" sldId="256"/>
            <ac:spMk id="220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28:57.982" v="246" actId="1076"/>
          <ac:spMkLst>
            <pc:docMk/>
            <pc:sldMk cId="0" sldId="256"/>
            <ac:spMk id="221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22:48.264" v="181" actId="208"/>
          <ac:spMkLst>
            <pc:docMk/>
            <pc:sldMk cId="0" sldId="256"/>
            <ac:spMk id="226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20:39.815" v="164" actId="208"/>
          <ac:spMkLst>
            <pc:docMk/>
            <pc:sldMk cId="0" sldId="256"/>
            <ac:spMk id="230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22:38.536" v="179" actId="208"/>
          <ac:spMkLst>
            <pc:docMk/>
            <pc:sldMk cId="0" sldId="256"/>
            <ac:spMk id="231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22:32.393" v="178" actId="208"/>
          <ac:spMkLst>
            <pc:docMk/>
            <pc:sldMk cId="0" sldId="256"/>
            <ac:spMk id="234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22:41.887" v="180" actId="208"/>
          <ac:spMkLst>
            <pc:docMk/>
            <pc:sldMk cId="0" sldId="256"/>
            <ac:spMk id="238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22:57.643" v="182" actId="208"/>
          <ac:spMkLst>
            <pc:docMk/>
            <pc:sldMk cId="0" sldId="256"/>
            <ac:spMk id="240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20:39.815" v="164" actId="208"/>
          <ac:spMkLst>
            <pc:docMk/>
            <pc:sldMk cId="0" sldId="256"/>
            <ac:spMk id="241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20:39.815" v="164" actId="208"/>
          <ac:spMkLst>
            <pc:docMk/>
            <pc:sldMk cId="0" sldId="256"/>
            <ac:spMk id="245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21:43.589" v="172" actId="208"/>
          <ac:spMkLst>
            <pc:docMk/>
            <pc:sldMk cId="0" sldId="256"/>
            <ac:spMk id="260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20:39.815" v="164" actId="208"/>
          <ac:spMkLst>
            <pc:docMk/>
            <pc:sldMk cId="0" sldId="256"/>
            <ac:spMk id="263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05:40.951" v="35" actId="207"/>
          <ac:spMkLst>
            <pc:docMk/>
            <pc:sldMk cId="0" sldId="256"/>
            <ac:spMk id="266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28:50.983" v="245" actId="1076"/>
          <ac:spMkLst>
            <pc:docMk/>
            <pc:sldMk cId="0" sldId="256"/>
            <ac:spMk id="270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21:16.194" v="167" actId="208"/>
          <ac:spMkLst>
            <pc:docMk/>
            <pc:sldMk cId="0" sldId="256"/>
            <ac:spMk id="271" creationId="{00000000-0000-0000-0000-000000000000}"/>
          </ac:spMkLst>
        </pc:spChg>
        <pc:spChg chg="mod">
          <ac:chgData name="SJS - Kristopher Harris" userId="0a2517ae-6fdd-4b73-a9f3-c998d6b30c2d" providerId="ADAL" clId="{A905BEE1-D478-4329-B72B-C3CDC93F3BF1}" dt="2026-06-15T15:15:45.495" v="133" actId="14100"/>
          <ac:spMkLst>
            <pc:docMk/>
            <pc:sldMk cId="0" sldId="256"/>
            <ac:spMk id="1047" creationId="{B5A297E5-0621-2F91-0F43-F060E3920599}"/>
          </ac:spMkLst>
        </pc:spChg>
        <pc:spChg chg="mod">
          <ac:chgData name="SJS - Kristopher Harris" userId="0a2517ae-6fdd-4b73-a9f3-c998d6b30c2d" providerId="ADAL" clId="{A905BEE1-D478-4329-B72B-C3CDC93F3BF1}" dt="2026-06-15T15:16:19.830" v="154" actId="1076"/>
          <ac:spMkLst>
            <pc:docMk/>
            <pc:sldMk cId="0" sldId="256"/>
            <ac:spMk id="1048" creationId="{94F6E42C-09D3-B970-B483-479EDB611088}"/>
          </ac:spMkLst>
        </pc:spChg>
        <pc:spChg chg="mod">
          <ac:chgData name="SJS - Kristopher Harris" userId="0a2517ae-6fdd-4b73-a9f3-c998d6b30c2d" providerId="ADAL" clId="{A905BEE1-D478-4329-B72B-C3CDC93F3BF1}" dt="2026-06-15T15:15:55.453" v="151" actId="20577"/>
          <ac:spMkLst>
            <pc:docMk/>
            <pc:sldMk cId="0" sldId="256"/>
            <ac:spMk id="1049" creationId="{3435F71F-2254-6762-9824-5FE0B1235F3A}"/>
          </ac:spMkLst>
        </pc:spChg>
        <pc:spChg chg="mod">
          <ac:chgData name="SJS - Kristopher Harris" userId="0a2517ae-6fdd-4b73-a9f3-c998d6b30c2d" providerId="ADAL" clId="{A905BEE1-D478-4329-B72B-C3CDC93F3BF1}" dt="2026-06-15T15:18:50.958" v="156" actId="208"/>
          <ac:spMkLst>
            <pc:docMk/>
            <pc:sldMk cId="0" sldId="256"/>
            <ac:spMk id="1055" creationId="{25D803DC-C1C0-FD10-CDEA-6B2A1BB200F7}"/>
          </ac:spMkLst>
        </pc:spChg>
        <pc:grpChg chg="mod topLvl">
          <ac:chgData name="SJS - Kristopher Harris" userId="0a2517ae-6fdd-4b73-a9f3-c998d6b30c2d" providerId="ADAL" clId="{A905BEE1-D478-4329-B72B-C3CDC93F3BF1}" dt="2026-06-15T15:09:23.138" v="60" actId="478"/>
          <ac:grpSpMkLst>
            <pc:docMk/>
            <pc:sldMk cId="0" sldId="256"/>
            <ac:grpSpMk id="9" creationId="{C73C7D8C-CF48-4418-7D21-AF8C11E5B4A6}"/>
          </ac:grpSpMkLst>
        </pc:grpChg>
        <pc:grpChg chg="del mod">
          <ac:chgData name="SJS - Kristopher Harris" userId="0a2517ae-6fdd-4b73-a9f3-c998d6b30c2d" providerId="ADAL" clId="{A905BEE1-D478-4329-B72B-C3CDC93F3BF1}" dt="2026-06-15T15:09:23.138" v="60" actId="478"/>
          <ac:grpSpMkLst>
            <pc:docMk/>
            <pc:sldMk cId="0" sldId="256"/>
            <ac:grpSpMk id="10" creationId="{BD4A0398-76C8-4971-FA15-41221C51072B}"/>
          </ac:grpSpMkLst>
        </pc:grpChg>
        <pc:grpChg chg="add mod">
          <ac:chgData name="SJS - Kristopher Harris" userId="0a2517ae-6fdd-4b73-a9f3-c998d6b30c2d" providerId="ADAL" clId="{A905BEE1-D478-4329-B72B-C3CDC93F3BF1}" dt="2026-06-15T15:28:31.937" v="242" actId="1076"/>
          <ac:grpSpMkLst>
            <pc:docMk/>
            <pc:sldMk cId="0" sldId="256"/>
            <ac:grpSpMk id="28" creationId="{75E3565F-942F-6675-B273-96C942935983}"/>
          </ac:grpSpMkLst>
        </pc:grpChg>
        <pc:grpChg chg="add mod">
          <ac:chgData name="SJS - Kristopher Harris" userId="0a2517ae-6fdd-4b73-a9f3-c998d6b30c2d" providerId="ADAL" clId="{A905BEE1-D478-4329-B72B-C3CDC93F3BF1}" dt="2026-06-15T15:11:14.048" v="73" actId="1076"/>
          <ac:grpSpMkLst>
            <pc:docMk/>
            <pc:sldMk cId="0" sldId="256"/>
            <ac:grpSpMk id="29" creationId="{A26D90B5-305C-9585-956D-620CB5D9285B}"/>
          </ac:grpSpMkLst>
        </pc:grpChg>
        <pc:grpChg chg="add mod">
          <ac:chgData name="SJS - Kristopher Harris" userId="0a2517ae-6fdd-4b73-a9f3-c998d6b30c2d" providerId="ADAL" clId="{A905BEE1-D478-4329-B72B-C3CDC93F3BF1}" dt="2026-06-15T15:16:40.819" v="155" actId="1076"/>
          <ac:grpSpMkLst>
            <pc:docMk/>
            <pc:sldMk cId="0" sldId="256"/>
            <ac:grpSpMk id="54" creationId="{11261D00-EDA5-ACB6-AEB1-BB15969214AB}"/>
          </ac:grpSpMkLst>
        </pc:grpChg>
        <pc:grpChg chg="add mod">
          <ac:chgData name="SJS - Kristopher Harris" userId="0a2517ae-6fdd-4b73-a9f3-c998d6b30c2d" providerId="ADAL" clId="{A905BEE1-D478-4329-B72B-C3CDC93F3BF1}" dt="2026-06-15T15:12:24.548" v="89" actId="1076"/>
          <ac:grpSpMkLst>
            <pc:docMk/>
            <pc:sldMk cId="0" sldId="256"/>
            <ac:grpSpMk id="59" creationId="{61727801-5103-EA6D-166D-F78542C2DD46}"/>
          </ac:grpSpMkLst>
        </pc:grpChg>
        <pc:grpChg chg="add mod">
          <ac:chgData name="SJS - Kristopher Harris" userId="0a2517ae-6fdd-4b73-a9f3-c998d6b30c2d" providerId="ADAL" clId="{A905BEE1-D478-4329-B72B-C3CDC93F3BF1}" dt="2026-06-15T15:13:04.359" v="98" actId="1076"/>
          <ac:grpSpMkLst>
            <pc:docMk/>
            <pc:sldMk cId="0" sldId="256"/>
            <ac:grpSpMk id="63" creationId="{AA0B459D-F63B-FA5D-20CF-058C7E5A1F6A}"/>
          </ac:grpSpMkLst>
        </pc:grpChg>
        <pc:grpChg chg="mod">
          <ac:chgData name="SJS - Kristopher Harris" userId="0a2517ae-6fdd-4b73-a9f3-c998d6b30c2d" providerId="ADAL" clId="{A905BEE1-D478-4329-B72B-C3CDC93F3BF1}" dt="2026-06-15T14:59:45.752" v="14" actId="207"/>
          <ac:grpSpMkLst>
            <pc:docMk/>
            <pc:sldMk cId="0" sldId="256"/>
            <ac:grpSpMk id="111" creationId="{00000000-0000-0000-0000-000000000000}"/>
          </ac:grpSpMkLst>
        </pc:grpChg>
        <pc:picChg chg="mod">
          <ac:chgData name="SJS - Kristopher Harris" userId="0a2517ae-6fdd-4b73-a9f3-c998d6b30c2d" providerId="ADAL" clId="{A905BEE1-D478-4329-B72B-C3CDC93F3BF1}" dt="2026-06-15T14:50:37.514" v="0" actId="1076"/>
          <ac:picMkLst>
            <pc:docMk/>
            <pc:sldMk cId="0" sldId="256"/>
            <ac:picMk id="12" creationId="{20A07994-BDA4-BC23-49F2-32B354ED8DA9}"/>
          </ac:picMkLst>
        </pc:picChg>
        <pc:picChg chg="add mod">
          <ac:chgData name="SJS - Kristopher Harris" userId="0a2517ae-6fdd-4b73-a9f3-c998d6b30c2d" providerId="ADAL" clId="{A905BEE1-D478-4329-B72B-C3CDC93F3BF1}" dt="2026-06-15T14:50:52.013" v="2"/>
          <ac:picMkLst>
            <pc:docMk/>
            <pc:sldMk cId="0" sldId="256"/>
            <ac:picMk id="14" creationId="{8E31419A-019E-68F3-3DAC-05DCAECECE8E}"/>
          </ac:picMkLst>
        </pc:picChg>
        <pc:picChg chg="add mod">
          <ac:chgData name="SJS - Kristopher Harris" userId="0a2517ae-6fdd-4b73-a9f3-c998d6b30c2d" providerId="ADAL" clId="{A905BEE1-D478-4329-B72B-C3CDC93F3BF1}" dt="2026-06-15T14:51:28.174" v="7"/>
          <ac:picMkLst>
            <pc:docMk/>
            <pc:sldMk cId="0" sldId="256"/>
            <ac:picMk id="22" creationId="{8E1B295D-655E-9289-C517-18524BAAD6B0}"/>
          </ac:picMkLst>
        </pc:picChg>
        <pc:picChg chg="add mod">
          <ac:chgData name="SJS - Kristopher Harris" userId="0a2517ae-6fdd-4b73-a9f3-c998d6b30c2d" providerId="ADAL" clId="{A905BEE1-D478-4329-B72B-C3CDC93F3BF1}" dt="2026-06-15T15:00:33.491" v="17" actId="1076"/>
          <ac:picMkLst>
            <pc:docMk/>
            <pc:sldMk cId="0" sldId="256"/>
            <ac:picMk id="23" creationId="{C4C34192-9D62-E10D-42BA-6F5A1A77FBFD}"/>
          </ac:picMkLst>
        </pc:picChg>
        <pc:picChg chg="del">
          <ac:chgData name="SJS - Kristopher Harris" userId="0a2517ae-6fdd-4b73-a9f3-c998d6b30c2d" providerId="ADAL" clId="{A905BEE1-D478-4329-B72B-C3CDC93F3BF1}" dt="2026-06-15T14:50:58.878" v="5" actId="478"/>
          <ac:picMkLst>
            <pc:docMk/>
            <pc:sldMk cId="0" sldId="256"/>
            <ac:picMk id="56" creationId="{87F65DCA-8BFB-CC2A-E886-A741E625456C}"/>
          </ac:picMkLst>
        </pc:picChg>
        <pc:cxnChg chg="mod">
          <ac:chgData name="SJS - Kristopher Harris" userId="0a2517ae-6fdd-4b73-a9f3-c998d6b30c2d" providerId="ADAL" clId="{A905BEE1-D478-4329-B72B-C3CDC93F3BF1}" dt="2026-06-15T15:28:57.982" v="246" actId="1076"/>
          <ac:cxnSpMkLst>
            <pc:docMk/>
            <pc:sldMk cId="0" sldId="256"/>
            <ac:cxnSpMk id="172" creationId="{D9FE5838-4D16-7D3F-D5BE-9E74D77934EF}"/>
          </ac:cxnSpMkLst>
        </pc:cxnChg>
        <pc:cxnChg chg="mod">
          <ac:chgData name="SJS - Kristopher Harris" userId="0a2517ae-6fdd-4b73-a9f3-c998d6b30c2d" providerId="ADAL" clId="{A905BEE1-D478-4329-B72B-C3CDC93F3BF1}" dt="2026-06-15T15:21:33.053" v="170" actId="208"/>
          <ac:cxnSpMkLst>
            <pc:docMk/>
            <pc:sldMk cId="0" sldId="256"/>
            <ac:cxnSpMk id="190" creationId="{00000000-0000-0000-0000-000000000000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1" y="3"/>
            <a:ext cx="2985621" cy="50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00936" y="3"/>
            <a:ext cx="2985621" cy="50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513013" y="1252538"/>
            <a:ext cx="186213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8495" y="4821098"/>
            <a:ext cx="5511174" cy="3944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1" y="9517217"/>
            <a:ext cx="2985621" cy="50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00936" y="9517217"/>
            <a:ext cx="2985621" cy="50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572a84145efd230d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3013" y="1252538"/>
            <a:ext cx="186213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g572a84145efd230d_13:notes"/>
          <p:cNvSpPr txBox="1">
            <a:spLocks noGrp="1"/>
          </p:cNvSpPr>
          <p:nvPr>
            <p:ph type="body" idx="1"/>
          </p:nvPr>
        </p:nvSpPr>
        <p:spPr>
          <a:xfrm>
            <a:off x="688495" y="4821098"/>
            <a:ext cx="5511300" cy="39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g572a84145efd230d_13:notes"/>
          <p:cNvSpPr txBox="1">
            <a:spLocks noGrp="1"/>
          </p:cNvSpPr>
          <p:nvPr>
            <p:ph type="sldNum" idx="12"/>
          </p:nvPr>
        </p:nvSpPr>
        <p:spPr>
          <a:xfrm>
            <a:off x="3900936" y="9517217"/>
            <a:ext cx="29856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729020" y="2886967"/>
            <a:ext cx="8262224" cy="6141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78"/>
              <a:buFont typeface="Calibri"/>
              <a:buNone/>
              <a:defRPr sz="637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215033" y="9265242"/>
            <a:ext cx="7290197" cy="4258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/>
            </a:lvl1pPr>
            <a:lvl2pPr lvl="1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/>
            </a:lvl2pPr>
            <a:lvl3pPr lvl="2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/>
            </a:lvl3pPr>
            <a:lvl4pPr lvl="3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4pPr>
            <a:lvl5pPr lvl="4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5pPr>
            <a:lvl6pPr lvl="5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6pPr>
            <a:lvl7pPr lvl="6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7pPr>
            <a:lvl8pPr lvl="7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8pPr>
            <a:lvl9pPr lvl="8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668268" y="4695913"/>
            <a:ext cx="8383727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663206" y="4397830"/>
            <a:ext cx="8383727" cy="7337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78"/>
              <a:buFont typeface="Calibri"/>
              <a:buNone/>
              <a:defRPr sz="637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663206" y="11805123"/>
            <a:ext cx="8383727" cy="3858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2126"/>
              <a:buNone/>
              <a:defRPr sz="2126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913"/>
              <a:buNone/>
              <a:defRPr sz="1912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668268" y="4695913"/>
            <a:ext cx="4131112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920883" y="4695913"/>
            <a:ext cx="4131112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669534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669535" y="4324325"/>
            <a:ext cx="4112126" cy="2119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 b="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 b="1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 b="1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669535" y="6443610"/>
            <a:ext cx="4112126" cy="9477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920884" y="4324325"/>
            <a:ext cx="4132378" cy="2119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 b="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 b="1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 b="1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920884" y="6443610"/>
            <a:ext cx="4132378" cy="9477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2"/>
              <a:buFont typeface="Calibri"/>
              <a:buNone/>
              <a:defRPr sz="3402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4132378" y="2539880"/>
            <a:ext cx="4920883" cy="1253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44627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3402"/>
              <a:buChar char="•"/>
              <a:defRPr sz="3402"/>
            </a:lvl1pPr>
            <a:lvl2pPr marL="914400" lvl="1" indent="-417576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976"/>
              <a:buChar char="•"/>
              <a:defRPr sz="2976"/>
            </a:lvl2pPr>
            <a:lvl3pPr marL="1371600" lvl="2" indent="-390588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Char char="•"/>
              <a:defRPr sz="2551"/>
            </a:lvl3pPr>
            <a:lvl4pPr marL="1828800" lvl="3" indent="-363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4pPr>
            <a:lvl5pPr marL="2286000" lvl="4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5pPr>
            <a:lvl6pPr marL="2743200" lvl="5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6pPr>
            <a:lvl7pPr marL="3200400" lvl="6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7pPr>
            <a:lvl8pPr marL="3657600" lvl="7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8pPr>
            <a:lvl9pPr marL="4114800" lvl="8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669534" y="5292090"/>
            <a:ext cx="3135038" cy="9804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276"/>
              <a:buNone/>
              <a:defRPr sz="1276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2"/>
              <a:buFont typeface="Calibri"/>
              <a:buNone/>
              <a:defRPr sz="3402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4132378" y="2539880"/>
            <a:ext cx="4920883" cy="1253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3402"/>
              <a:buFont typeface="Arial"/>
              <a:buNone/>
              <a:defRPr sz="340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976"/>
              <a:buFont typeface="Arial"/>
              <a:buNone/>
              <a:defRPr sz="297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Font typeface="Arial"/>
              <a:buNone/>
              <a:defRPr sz="255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669534" y="5292090"/>
            <a:ext cx="3135038" cy="9804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276"/>
              <a:buNone/>
              <a:defRPr sz="1276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-736172" y="6100353"/>
            <a:ext cx="11192608" cy="8383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529361" y="7365886"/>
            <a:ext cx="14949338" cy="2095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-3723254" y="5330706"/>
            <a:ext cx="14949338" cy="6166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77"/>
              <a:buFont typeface="Calibri"/>
              <a:buNone/>
              <a:defRPr sz="467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668268" y="4695913"/>
            <a:ext cx="8383727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17576" algn="l" rtl="0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976"/>
              <a:buFont typeface="Arial"/>
              <a:buChar char="•"/>
              <a:defRPr sz="297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0588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Font typeface="Arial"/>
              <a:buChar char="•"/>
              <a:defRPr sz="255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3600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Char char="•"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svg"/><Relationship Id="rId18" Type="http://schemas.openxmlformats.org/officeDocument/2006/relationships/image" Target="../media/image16.pn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12" Type="http://schemas.openxmlformats.org/officeDocument/2006/relationships/image" Target="../media/image10.svg"/><Relationship Id="rId17" Type="http://schemas.openxmlformats.org/officeDocument/2006/relationships/image" Target="../media/image15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svg"/><Relationship Id="rId5" Type="http://schemas.openxmlformats.org/officeDocument/2006/relationships/image" Target="../media/image3.svg"/><Relationship Id="rId15" Type="http://schemas.openxmlformats.org/officeDocument/2006/relationships/image" Target="../media/image13.sv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svg"/><Relationship Id="rId14" Type="http://schemas.openxmlformats.org/officeDocument/2006/relationships/image" Target="../media/image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572a84145efd230d_13"/>
          <p:cNvSpPr txBox="1"/>
          <p:nvPr/>
        </p:nvSpPr>
        <p:spPr>
          <a:xfrm>
            <a:off x="4266366" y="7861369"/>
            <a:ext cx="2135700" cy="461624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can I develop consistency?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0" name="Google Shape;90;g572a84145efd230d_13"/>
          <p:cNvSpPr/>
          <p:nvPr/>
        </p:nvSpPr>
        <p:spPr>
          <a:xfrm rot="16553150">
            <a:off x="1309638" y="12822760"/>
            <a:ext cx="3250235" cy="3457432"/>
          </a:xfrm>
          <a:prstGeom prst="blockArc">
            <a:avLst>
              <a:gd name="adj1" fmla="val 10879163"/>
              <a:gd name="adj2" fmla="val 20170414"/>
              <a:gd name="adj3" fmla="val 30549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g572a84145efd230d_13"/>
          <p:cNvSpPr/>
          <p:nvPr/>
        </p:nvSpPr>
        <p:spPr>
          <a:xfrm>
            <a:off x="2612878" y="15155024"/>
            <a:ext cx="5909400" cy="1005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5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</a:t>
            </a: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g572a84145efd230d_13"/>
          <p:cNvSpPr/>
          <p:nvPr/>
        </p:nvSpPr>
        <p:spPr>
          <a:xfrm rot="5400000" flipH="1">
            <a:off x="6111305" y="10535525"/>
            <a:ext cx="3192600" cy="3628800"/>
          </a:xfrm>
          <a:prstGeom prst="blockArc">
            <a:avLst>
              <a:gd name="adj1" fmla="val 10692523"/>
              <a:gd name="adj2" fmla="val 33583"/>
              <a:gd name="adj3" fmla="val 29479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g572a84145efd230d_13"/>
          <p:cNvSpPr/>
          <p:nvPr/>
        </p:nvSpPr>
        <p:spPr>
          <a:xfrm>
            <a:off x="2404969" y="12995447"/>
            <a:ext cx="5522700" cy="9507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572a84145efd230d_13"/>
          <p:cNvSpPr/>
          <p:nvPr/>
        </p:nvSpPr>
        <p:spPr>
          <a:xfrm>
            <a:off x="2604169" y="10753582"/>
            <a:ext cx="5241300" cy="92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572a84145efd230d_13"/>
          <p:cNvSpPr/>
          <p:nvPr/>
        </p:nvSpPr>
        <p:spPr>
          <a:xfrm rot="-5400000">
            <a:off x="1160281" y="8069975"/>
            <a:ext cx="3205800" cy="4017000"/>
          </a:xfrm>
          <a:prstGeom prst="blockArc">
            <a:avLst>
              <a:gd name="adj1" fmla="val 10180899"/>
              <a:gd name="adj2" fmla="val 21197177"/>
              <a:gd name="adj3" fmla="val 28508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572a84145efd230d_13"/>
          <p:cNvSpPr/>
          <p:nvPr/>
        </p:nvSpPr>
        <p:spPr>
          <a:xfrm rot="5400000" flipH="1">
            <a:off x="6145216" y="6084182"/>
            <a:ext cx="3327600" cy="3308700"/>
          </a:xfrm>
          <a:prstGeom prst="blockArc">
            <a:avLst>
              <a:gd name="adj1" fmla="val 10800000"/>
              <a:gd name="adj2" fmla="val 21541939"/>
              <a:gd name="adj3" fmla="val 27644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572a84145efd230d_13"/>
          <p:cNvSpPr/>
          <p:nvPr/>
        </p:nvSpPr>
        <p:spPr>
          <a:xfrm>
            <a:off x="2510535" y="8486959"/>
            <a:ext cx="5466138" cy="913881"/>
          </a:xfrm>
          <a:custGeom>
            <a:avLst/>
            <a:gdLst/>
            <a:ahLst/>
            <a:cxnLst/>
            <a:rect l="l" t="t" r="r" b="b"/>
            <a:pathLst>
              <a:path w="5909338" h="652772" extrusionOk="0">
                <a:moveTo>
                  <a:pt x="0" y="0"/>
                </a:moveTo>
                <a:lnTo>
                  <a:pt x="5909338" y="0"/>
                </a:lnTo>
                <a:lnTo>
                  <a:pt x="5826211" y="652772"/>
                </a:lnTo>
                <a:lnTo>
                  <a:pt x="0" y="64238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g572a84145efd230d_13"/>
          <p:cNvSpPr/>
          <p:nvPr/>
        </p:nvSpPr>
        <p:spPr>
          <a:xfrm>
            <a:off x="2440029" y="6074857"/>
            <a:ext cx="5550000" cy="935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g572a84145efd230d_13"/>
          <p:cNvSpPr/>
          <p:nvPr/>
        </p:nvSpPr>
        <p:spPr>
          <a:xfrm rot="16200000">
            <a:off x="780186" y="3546838"/>
            <a:ext cx="3345900" cy="3571800"/>
          </a:xfrm>
          <a:prstGeom prst="blockArc">
            <a:avLst>
              <a:gd name="adj1" fmla="val 10800000"/>
              <a:gd name="adj2" fmla="val 156513"/>
              <a:gd name="adj3" fmla="val 28217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g572a84145efd230d_13"/>
          <p:cNvSpPr/>
          <p:nvPr/>
        </p:nvSpPr>
        <p:spPr>
          <a:xfrm rot="5400000" flipH="1">
            <a:off x="5859014" y="1219149"/>
            <a:ext cx="3140400" cy="3684000"/>
          </a:xfrm>
          <a:prstGeom prst="blockArc">
            <a:avLst>
              <a:gd name="adj1" fmla="val 11091293"/>
              <a:gd name="adj2" fmla="val 569901"/>
              <a:gd name="adj3" fmla="val 27181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g572a84145efd230d_13"/>
          <p:cNvSpPr/>
          <p:nvPr/>
        </p:nvSpPr>
        <p:spPr>
          <a:xfrm>
            <a:off x="2370081" y="3657973"/>
            <a:ext cx="5571900" cy="9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572a84145efd230d_13"/>
          <p:cNvSpPr/>
          <p:nvPr/>
        </p:nvSpPr>
        <p:spPr>
          <a:xfrm>
            <a:off x="6553609" y="12744086"/>
            <a:ext cx="1215000" cy="13050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572a84145efd230d_13"/>
          <p:cNvSpPr/>
          <p:nvPr/>
        </p:nvSpPr>
        <p:spPr>
          <a:xfrm>
            <a:off x="6745988" y="12984676"/>
            <a:ext cx="841200" cy="903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572a84145efd230d_13"/>
          <p:cNvSpPr/>
          <p:nvPr/>
        </p:nvSpPr>
        <p:spPr>
          <a:xfrm>
            <a:off x="1355840" y="1488634"/>
            <a:ext cx="6023100" cy="8463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g572a84145efd230d_13"/>
          <p:cNvSpPr/>
          <p:nvPr/>
        </p:nvSpPr>
        <p:spPr>
          <a:xfrm>
            <a:off x="5465469" y="3459040"/>
            <a:ext cx="1215000" cy="13050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g572a84145efd230d_13"/>
          <p:cNvSpPr/>
          <p:nvPr/>
        </p:nvSpPr>
        <p:spPr>
          <a:xfrm>
            <a:off x="5654451" y="3672229"/>
            <a:ext cx="841200" cy="903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endParaRPr sz="2155" b="1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g572a84145efd230d_13"/>
          <p:cNvSpPr/>
          <p:nvPr/>
        </p:nvSpPr>
        <p:spPr>
          <a:xfrm rot="-5400000">
            <a:off x="371577" y="1526367"/>
            <a:ext cx="1231800" cy="8070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g572a84145efd230d_13"/>
          <p:cNvSpPr txBox="1"/>
          <p:nvPr/>
        </p:nvSpPr>
        <p:spPr>
          <a:xfrm>
            <a:off x="6775949" y="13001021"/>
            <a:ext cx="841200" cy="8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dirty="0"/>
          </a:p>
        </p:txBody>
      </p:sp>
      <p:grpSp>
        <p:nvGrpSpPr>
          <p:cNvPr id="111" name="Google Shape;111;g572a84145efd230d_13"/>
          <p:cNvGrpSpPr/>
          <p:nvPr/>
        </p:nvGrpSpPr>
        <p:grpSpPr>
          <a:xfrm>
            <a:off x="2893134" y="8217760"/>
            <a:ext cx="1215000" cy="1305000"/>
            <a:chOff x="4181535" y="8616668"/>
            <a:chExt cx="1215000" cy="1305000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12" name="Google Shape;112;g572a84145efd230d_13"/>
            <p:cNvSpPr/>
            <p:nvPr/>
          </p:nvSpPr>
          <p:spPr>
            <a:xfrm>
              <a:off x="4181535" y="8616668"/>
              <a:ext cx="1215000" cy="13050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5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g572a84145efd230d_13"/>
            <p:cNvSpPr/>
            <p:nvPr/>
          </p:nvSpPr>
          <p:spPr>
            <a:xfrm>
              <a:off x="4358345" y="8820191"/>
              <a:ext cx="858300" cy="9033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5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g572a84145efd230d_13"/>
            <p:cNvSpPr txBox="1"/>
            <p:nvPr/>
          </p:nvSpPr>
          <p:spPr>
            <a:xfrm>
              <a:off x="4515433" y="8830384"/>
              <a:ext cx="574200" cy="8427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48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9</a:t>
              </a:r>
              <a:endParaRPr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73C7D8C-CF48-4418-7D21-AF8C11E5B4A6}"/>
              </a:ext>
            </a:extLst>
          </p:cNvPr>
          <p:cNvGrpSpPr/>
          <p:nvPr/>
        </p:nvGrpSpPr>
        <p:grpSpPr>
          <a:xfrm>
            <a:off x="5258143" y="5931524"/>
            <a:ext cx="1215000" cy="1305000"/>
            <a:chOff x="6349008" y="6192780"/>
            <a:chExt cx="1215000" cy="1305000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02" name="Google Shape;102;g572a84145efd230d_13"/>
            <p:cNvSpPr/>
            <p:nvPr/>
          </p:nvSpPr>
          <p:spPr>
            <a:xfrm>
              <a:off x="6349008" y="6192780"/>
              <a:ext cx="1215000" cy="1305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5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g572a84145efd230d_13"/>
            <p:cNvSpPr/>
            <p:nvPr/>
          </p:nvSpPr>
          <p:spPr>
            <a:xfrm>
              <a:off x="6532749" y="6408540"/>
              <a:ext cx="862500" cy="9033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800" b="1" i="0" u="none" strike="noStrike" cap="none" dirty="0">
                  <a:solidFill>
                    <a:schemeClr val="tx1"/>
                  </a:solidFill>
                  <a:latin typeface="Calibri"/>
                  <a:ea typeface="Calibri"/>
                  <a:cs typeface="Calibri"/>
                  <a:sym typeface="Calibri"/>
                </a:rPr>
                <a:t>10</a:t>
              </a:r>
              <a:endParaRPr sz="2155" b="1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5E3565F-942F-6675-B273-96C942935983}"/>
              </a:ext>
            </a:extLst>
          </p:cNvPr>
          <p:cNvGrpSpPr/>
          <p:nvPr/>
        </p:nvGrpSpPr>
        <p:grpSpPr>
          <a:xfrm>
            <a:off x="2909925" y="8294424"/>
            <a:ext cx="1215000" cy="1305000"/>
            <a:chOff x="8237755" y="15057286"/>
            <a:chExt cx="1215000" cy="1305000"/>
          </a:xfrm>
        </p:grpSpPr>
        <p:sp>
          <p:nvSpPr>
            <p:cNvPr id="117" name="Google Shape;117;g572a84145efd230d_13"/>
            <p:cNvSpPr/>
            <p:nvPr/>
          </p:nvSpPr>
          <p:spPr>
            <a:xfrm>
              <a:off x="8237755" y="15057286"/>
              <a:ext cx="1215000" cy="13050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5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g572a84145efd230d_13"/>
            <p:cNvSpPr/>
            <p:nvPr/>
          </p:nvSpPr>
          <p:spPr>
            <a:xfrm>
              <a:off x="8420570" y="15256624"/>
              <a:ext cx="841200" cy="903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5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g572a84145efd230d_13"/>
            <p:cNvSpPr txBox="1"/>
            <p:nvPr/>
          </p:nvSpPr>
          <p:spPr>
            <a:xfrm>
              <a:off x="8420570" y="15104075"/>
              <a:ext cx="841200" cy="10156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 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48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9</a:t>
              </a:r>
              <a:endParaRPr dirty="0"/>
            </a:p>
          </p:txBody>
        </p:sp>
      </p:grpSp>
      <p:sp>
        <p:nvSpPr>
          <p:cNvPr id="120" name="Google Shape;120;g572a84145efd230d_13"/>
          <p:cNvSpPr txBox="1"/>
          <p:nvPr/>
        </p:nvSpPr>
        <p:spPr>
          <a:xfrm>
            <a:off x="5893238" y="601579"/>
            <a:ext cx="1848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5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572a84145efd230d_13"/>
          <p:cNvSpPr txBox="1"/>
          <p:nvPr/>
        </p:nvSpPr>
        <p:spPr>
          <a:xfrm>
            <a:off x="1956906" y="199174"/>
            <a:ext cx="5974500" cy="5539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b="1" u="sng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Physical Education Learning Journey</a:t>
            </a:r>
            <a:endParaRPr sz="3000" u="sng" dirty="0">
              <a:solidFill>
                <a:schemeClr val="tx1"/>
              </a:solidFill>
            </a:endParaRPr>
          </a:p>
        </p:txBody>
      </p:sp>
      <p:sp>
        <p:nvSpPr>
          <p:cNvPr id="123" name="Google Shape;123;g572a84145efd230d_13"/>
          <p:cNvSpPr txBox="1"/>
          <p:nvPr/>
        </p:nvSpPr>
        <p:spPr>
          <a:xfrm>
            <a:off x="4147391" y="15422784"/>
            <a:ext cx="3734254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bg1"/>
                </a:solidFill>
                <a:latin typeface="+mj-lt"/>
                <a:ea typeface="Century Gothic"/>
                <a:cs typeface="Century Gothic"/>
                <a:sym typeface="Century Gothic"/>
              </a:rPr>
              <a:t>Can I demonstrate basic techniques in isolation for a variety of sports? </a:t>
            </a:r>
            <a:endParaRPr b="1" dirty="0">
              <a:solidFill>
                <a:schemeClr val="bg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4" name="Google Shape;124;g572a84145efd230d_13"/>
          <p:cNvSpPr txBox="1"/>
          <p:nvPr/>
        </p:nvSpPr>
        <p:spPr>
          <a:xfrm rot="2177061">
            <a:off x="1036879" y="15004056"/>
            <a:ext cx="259454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bg1"/>
                </a:solidFill>
                <a:latin typeface="+mj-lt"/>
                <a:ea typeface="Century Gothic"/>
                <a:cs typeface="Century Gothic"/>
                <a:sym typeface="Century Gothic"/>
              </a:rPr>
              <a:t>Can I understand basic rules for a variety of sports?</a:t>
            </a:r>
            <a:endParaRPr b="1" dirty="0">
              <a:solidFill>
                <a:schemeClr val="bg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5" name="Google Shape;125;g572a84145efd230d_13"/>
          <p:cNvSpPr txBox="1"/>
          <p:nvPr/>
        </p:nvSpPr>
        <p:spPr>
          <a:xfrm>
            <a:off x="2337671" y="13207951"/>
            <a:ext cx="3860521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bg1"/>
                </a:solidFill>
                <a:latin typeface="+mj-lt"/>
                <a:ea typeface="Century Gothic"/>
                <a:cs typeface="Century Gothic"/>
                <a:sym typeface="Century Gothic"/>
              </a:rPr>
              <a:t>Can I outline the impact of physical activity on health and wellbeing? </a:t>
            </a:r>
            <a:endParaRPr b="1" dirty="0">
              <a:solidFill>
                <a:schemeClr val="bg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3" name="Google Shape;133;g572a84145efd230d_13"/>
          <p:cNvSpPr txBox="1"/>
          <p:nvPr/>
        </p:nvSpPr>
        <p:spPr>
          <a:xfrm>
            <a:off x="4292910" y="8589243"/>
            <a:ext cx="3019567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bg1"/>
                </a:solidFill>
                <a:latin typeface="+mj-lt"/>
                <a:ea typeface="Century Gothic"/>
                <a:cs typeface="Century Gothic"/>
                <a:sym typeface="Century Gothic"/>
              </a:rPr>
              <a:t>Can I demonstrate a variety of techniques in conditioned games? </a:t>
            </a:r>
            <a:endParaRPr b="1" dirty="0">
              <a:solidFill>
                <a:schemeClr val="bg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6" name="Google Shape;136;g572a84145efd230d_13"/>
          <p:cNvSpPr txBox="1"/>
          <p:nvPr/>
        </p:nvSpPr>
        <p:spPr>
          <a:xfrm>
            <a:off x="6703728" y="16330616"/>
            <a:ext cx="1528500" cy="461624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 technique? 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8" name="Google Shape;138;g572a84145efd230d_13"/>
          <p:cNvSpPr txBox="1"/>
          <p:nvPr/>
        </p:nvSpPr>
        <p:spPr>
          <a:xfrm>
            <a:off x="6512518" y="14488839"/>
            <a:ext cx="1108626" cy="461624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skills?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9" name="Google Shape;139;g572a84145efd230d_13"/>
          <p:cNvSpPr txBox="1"/>
          <p:nvPr/>
        </p:nvSpPr>
        <p:spPr>
          <a:xfrm>
            <a:off x="4374805" y="16367596"/>
            <a:ext cx="1705749" cy="461624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can I develop my control?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42" name="Google Shape;142;g572a84145efd230d_13"/>
          <p:cNvCxnSpPr/>
          <p:nvPr/>
        </p:nvCxnSpPr>
        <p:spPr>
          <a:xfrm rot="10800000">
            <a:off x="7407080" y="14962308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3" name="Google Shape;143;g572a84145efd230d_13"/>
          <p:cNvCxnSpPr/>
          <p:nvPr/>
        </p:nvCxnSpPr>
        <p:spPr>
          <a:xfrm rot="10800000">
            <a:off x="7448958" y="15895001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4" name="Google Shape;144;g572a84145efd230d_13"/>
          <p:cNvCxnSpPr/>
          <p:nvPr/>
        </p:nvCxnSpPr>
        <p:spPr>
          <a:xfrm rot="10800000">
            <a:off x="5252670" y="15911986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5" name="Google Shape;145;g572a84145efd230d_13"/>
          <p:cNvSpPr txBox="1"/>
          <p:nvPr/>
        </p:nvSpPr>
        <p:spPr>
          <a:xfrm>
            <a:off x="4461872" y="14578348"/>
            <a:ext cx="1753093" cy="461624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key teaching points? </a:t>
            </a:r>
            <a:endParaRPr lang="en-GB"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46" name="Google Shape;146;g572a84145efd230d_13"/>
          <p:cNvCxnSpPr/>
          <p:nvPr/>
        </p:nvCxnSpPr>
        <p:spPr>
          <a:xfrm rot="10800000">
            <a:off x="5736121" y="15033582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1" name="Google Shape;151;g572a84145efd230d_13"/>
          <p:cNvSpPr txBox="1"/>
          <p:nvPr/>
        </p:nvSpPr>
        <p:spPr>
          <a:xfrm>
            <a:off x="1463390" y="16337201"/>
            <a:ext cx="1474869" cy="276959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 rule? 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2" name="Google Shape;152;g572a84145efd230d_13"/>
          <p:cNvSpPr txBox="1"/>
          <p:nvPr/>
        </p:nvSpPr>
        <p:spPr>
          <a:xfrm>
            <a:off x="95280" y="15280402"/>
            <a:ext cx="1110016" cy="646290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are rules important?</a:t>
            </a:r>
          </a:p>
        </p:txBody>
      </p:sp>
      <p:cxnSp>
        <p:nvCxnSpPr>
          <p:cNvPr id="153" name="Google Shape;153;g572a84145efd230d_13"/>
          <p:cNvCxnSpPr>
            <a:cxnSpLocks/>
          </p:cNvCxnSpPr>
          <p:nvPr/>
        </p:nvCxnSpPr>
        <p:spPr>
          <a:xfrm flipV="1">
            <a:off x="2510535" y="16043223"/>
            <a:ext cx="132793" cy="319063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4" name="Google Shape;154;g572a84145efd230d_13"/>
          <p:cNvSpPr txBox="1"/>
          <p:nvPr/>
        </p:nvSpPr>
        <p:spPr>
          <a:xfrm>
            <a:off x="2452298" y="14212934"/>
            <a:ext cx="1202233" cy="461624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an official?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55" name="Google Shape;155;g572a84145efd230d_13"/>
          <p:cNvCxnSpPr>
            <a:cxnSpLocks/>
          </p:cNvCxnSpPr>
          <p:nvPr/>
        </p:nvCxnSpPr>
        <p:spPr>
          <a:xfrm flipH="1" flipV="1">
            <a:off x="2020021" y="14068843"/>
            <a:ext cx="445154" cy="22922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6" name="Google Shape;156;g572a84145efd230d_13"/>
          <p:cNvCxnSpPr>
            <a:cxnSpLocks/>
          </p:cNvCxnSpPr>
          <p:nvPr/>
        </p:nvCxnSpPr>
        <p:spPr>
          <a:xfrm flipH="1">
            <a:off x="1210711" y="15204711"/>
            <a:ext cx="464231" cy="25920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7" name="Google Shape;157;g572a84145efd230d_13"/>
          <p:cNvSpPr txBox="1"/>
          <p:nvPr/>
        </p:nvSpPr>
        <p:spPr>
          <a:xfrm>
            <a:off x="56898" y="13805140"/>
            <a:ext cx="1110016" cy="646290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you name five rules? </a:t>
            </a:r>
          </a:p>
        </p:txBody>
      </p:sp>
      <p:sp>
        <p:nvSpPr>
          <p:cNvPr id="159" name="Google Shape;159;g572a84145efd230d_13"/>
          <p:cNvSpPr txBox="1"/>
          <p:nvPr/>
        </p:nvSpPr>
        <p:spPr>
          <a:xfrm>
            <a:off x="829987" y="12434361"/>
            <a:ext cx="1882800" cy="461624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benefits of being active? </a:t>
            </a:r>
          </a:p>
        </p:txBody>
      </p:sp>
      <p:cxnSp>
        <p:nvCxnSpPr>
          <p:cNvPr id="160" name="Google Shape;160;g572a84145efd230d_13"/>
          <p:cNvCxnSpPr>
            <a:cxnSpLocks/>
          </p:cNvCxnSpPr>
          <p:nvPr/>
        </p:nvCxnSpPr>
        <p:spPr>
          <a:xfrm flipH="1" flipV="1">
            <a:off x="1919103" y="12888923"/>
            <a:ext cx="230247" cy="363704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66" name="Google Shape;166;g572a84145efd230d_13"/>
          <p:cNvCxnSpPr/>
          <p:nvPr/>
        </p:nvCxnSpPr>
        <p:spPr>
          <a:xfrm rot="10800000">
            <a:off x="3707984" y="12728232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3" name="Google Shape;173;g572a84145efd230d_13"/>
          <p:cNvSpPr txBox="1"/>
          <p:nvPr/>
        </p:nvSpPr>
        <p:spPr>
          <a:xfrm>
            <a:off x="8548907" y="10064866"/>
            <a:ext cx="1230419" cy="830956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I name three key teaching points?</a:t>
            </a:r>
            <a:endParaRPr lang="en-GB"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74" name="Google Shape;174;g572a84145efd230d_13"/>
          <p:cNvCxnSpPr>
            <a:cxnSpLocks/>
          </p:cNvCxnSpPr>
          <p:nvPr/>
        </p:nvCxnSpPr>
        <p:spPr>
          <a:xfrm flipV="1">
            <a:off x="8212171" y="10491527"/>
            <a:ext cx="335518" cy="503654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6" name="Google Shape;176;g572a84145efd230d_13"/>
          <p:cNvSpPr txBox="1"/>
          <p:nvPr/>
        </p:nvSpPr>
        <p:spPr>
          <a:xfrm>
            <a:off x="6199428" y="10112624"/>
            <a:ext cx="1590152" cy="461624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can I develop accuracy? 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77" name="Google Shape;177;g572a84145efd230d_13"/>
          <p:cNvCxnSpPr/>
          <p:nvPr/>
        </p:nvCxnSpPr>
        <p:spPr>
          <a:xfrm rot="10800000">
            <a:off x="7609477" y="10558044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8" name="Google Shape;178;g572a84145efd230d_13"/>
          <p:cNvSpPr txBox="1"/>
          <p:nvPr/>
        </p:nvSpPr>
        <p:spPr>
          <a:xfrm>
            <a:off x="5340168" y="11741679"/>
            <a:ext cx="1906500" cy="461624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correct body position? </a:t>
            </a:r>
          </a:p>
        </p:txBody>
      </p:sp>
      <p:cxnSp>
        <p:nvCxnSpPr>
          <p:cNvPr id="181" name="Google Shape;181;g572a84145efd230d_13"/>
          <p:cNvCxnSpPr/>
          <p:nvPr/>
        </p:nvCxnSpPr>
        <p:spPr>
          <a:xfrm flipV="1">
            <a:off x="7265187" y="11593617"/>
            <a:ext cx="266830" cy="348627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2" name="Google Shape;182;g572a84145efd230d_13"/>
          <p:cNvSpPr txBox="1"/>
          <p:nvPr/>
        </p:nvSpPr>
        <p:spPr>
          <a:xfrm>
            <a:off x="3197108" y="11723737"/>
            <a:ext cx="1938883" cy="461624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 scoring system?</a:t>
            </a:r>
          </a:p>
        </p:txBody>
      </p:sp>
      <p:cxnSp>
        <p:nvCxnSpPr>
          <p:cNvPr id="183" name="Google Shape;183;g572a84145efd230d_13"/>
          <p:cNvCxnSpPr/>
          <p:nvPr/>
        </p:nvCxnSpPr>
        <p:spPr>
          <a:xfrm rot="10800000">
            <a:off x="4999182" y="11262417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4" name="Google Shape;184;g572a84145efd230d_13"/>
          <p:cNvCxnSpPr/>
          <p:nvPr/>
        </p:nvCxnSpPr>
        <p:spPr>
          <a:xfrm rot="10800000">
            <a:off x="4043303" y="10488922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5" name="Google Shape;185;g572a84145efd230d_13"/>
          <p:cNvSpPr txBox="1"/>
          <p:nvPr/>
        </p:nvSpPr>
        <p:spPr>
          <a:xfrm>
            <a:off x="3153113" y="10045264"/>
            <a:ext cx="1780380" cy="461624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I officiate a small game?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7" name="Google Shape;187;g572a84145efd230d_13"/>
          <p:cNvSpPr txBox="1"/>
          <p:nvPr/>
        </p:nvSpPr>
        <p:spPr>
          <a:xfrm>
            <a:off x="202577" y="11838502"/>
            <a:ext cx="2289629" cy="461624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I follow </a:t>
            </a: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most of</a:t>
            </a: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the rules?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8" name="Google Shape;188;g572a84145efd230d_13"/>
          <p:cNvSpPr txBox="1"/>
          <p:nvPr/>
        </p:nvSpPr>
        <p:spPr>
          <a:xfrm>
            <a:off x="15686" y="10687743"/>
            <a:ext cx="861188" cy="646290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 pulse raiser?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89" name="Google Shape;189;g572a84145efd230d_13"/>
          <p:cNvCxnSpPr/>
          <p:nvPr/>
        </p:nvCxnSpPr>
        <p:spPr>
          <a:xfrm rot="10800000">
            <a:off x="2440029" y="11431867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90" name="Google Shape;190;g572a84145efd230d_13"/>
          <p:cNvCxnSpPr>
            <a:cxnSpLocks/>
          </p:cNvCxnSpPr>
          <p:nvPr/>
        </p:nvCxnSpPr>
        <p:spPr>
          <a:xfrm flipV="1">
            <a:off x="591081" y="10193073"/>
            <a:ext cx="217343" cy="520434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4" name="Google Shape;194;g572a84145efd230d_13"/>
          <p:cNvSpPr txBox="1"/>
          <p:nvPr/>
        </p:nvSpPr>
        <p:spPr>
          <a:xfrm>
            <a:off x="92904" y="8240239"/>
            <a:ext cx="1212494" cy="646290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it important to warm up? </a:t>
            </a:r>
          </a:p>
        </p:txBody>
      </p:sp>
      <p:cxnSp>
        <p:nvCxnSpPr>
          <p:cNvPr id="196" name="Google Shape;196;g572a84145efd230d_13"/>
          <p:cNvCxnSpPr>
            <a:cxnSpLocks/>
          </p:cNvCxnSpPr>
          <p:nvPr/>
        </p:nvCxnSpPr>
        <p:spPr>
          <a:xfrm>
            <a:off x="1205296" y="8804879"/>
            <a:ext cx="459259" cy="33651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8" name="Google Shape;198;g572a84145efd230d_13"/>
          <p:cNvSpPr txBox="1"/>
          <p:nvPr/>
        </p:nvSpPr>
        <p:spPr>
          <a:xfrm>
            <a:off x="3707984" y="9534090"/>
            <a:ext cx="1906500" cy="461624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 conditioned practice?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99" name="Google Shape;199;g572a84145efd230d_13"/>
          <p:cNvCxnSpPr>
            <a:cxnSpLocks/>
          </p:cNvCxnSpPr>
          <p:nvPr/>
        </p:nvCxnSpPr>
        <p:spPr>
          <a:xfrm flipH="1" flipV="1">
            <a:off x="7026637" y="9145288"/>
            <a:ext cx="11138" cy="377472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00" name="Google Shape;200;g572a84145efd230d_13"/>
          <p:cNvCxnSpPr/>
          <p:nvPr/>
        </p:nvCxnSpPr>
        <p:spPr>
          <a:xfrm rot="10800000">
            <a:off x="4902701" y="9141395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01" name="Google Shape;201;g572a84145efd230d_13"/>
          <p:cNvCxnSpPr/>
          <p:nvPr/>
        </p:nvCxnSpPr>
        <p:spPr>
          <a:xfrm rot="10800000">
            <a:off x="5932520" y="8317371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2" name="Google Shape;202;g572a84145efd230d_13"/>
          <p:cNvSpPr txBox="1"/>
          <p:nvPr/>
        </p:nvSpPr>
        <p:spPr>
          <a:xfrm>
            <a:off x="5723333" y="9525539"/>
            <a:ext cx="1630041" cy="461624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I apply the correct technique?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03" name="Google Shape;203;g572a84145efd230d_13"/>
          <p:cNvCxnSpPr>
            <a:cxnSpLocks/>
          </p:cNvCxnSpPr>
          <p:nvPr/>
        </p:nvCxnSpPr>
        <p:spPr>
          <a:xfrm>
            <a:off x="8356896" y="9208107"/>
            <a:ext cx="184544" cy="36406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9" name="Google Shape;209;g572a84145efd230d_13"/>
          <p:cNvSpPr txBox="1"/>
          <p:nvPr/>
        </p:nvSpPr>
        <p:spPr>
          <a:xfrm>
            <a:off x="6642308" y="7080877"/>
            <a:ext cx="1473217" cy="646290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phases of a warmup?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10" name="Google Shape;210;g572a84145efd230d_13"/>
          <p:cNvCxnSpPr>
            <a:cxnSpLocks/>
          </p:cNvCxnSpPr>
          <p:nvPr/>
        </p:nvCxnSpPr>
        <p:spPr>
          <a:xfrm flipV="1">
            <a:off x="8085598" y="5928528"/>
            <a:ext cx="270787" cy="426151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2" name="Google Shape;212;g572a84145efd230d_13"/>
          <p:cNvSpPr txBox="1"/>
          <p:nvPr/>
        </p:nvSpPr>
        <p:spPr>
          <a:xfrm rot="19993971">
            <a:off x="734052" y="4049609"/>
            <a:ext cx="2486973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bg1"/>
                </a:solidFill>
                <a:latin typeface="+mj-lt"/>
                <a:ea typeface="Century Gothic"/>
                <a:cs typeface="Century Gothic"/>
                <a:sym typeface="Century Gothic"/>
              </a:rPr>
              <a:t>Can I evaluate aspects of my own and other performances?</a:t>
            </a:r>
            <a:endParaRPr b="1" dirty="0">
              <a:solidFill>
                <a:schemeClr val="bg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4" name="Google Shape;214;g572a84145efd230d_13"/>
          <p:cNvSpPr txBox="1"/>
          <p:nvPr/>
        </p:nvSpPr>
        <p:spPr>
          <a:xfrm>
            <a:off x="3192611" y="3758760"/>
            <a:ext cx="190980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bg1"/>
                </a:solidFill>
                <a:latin typeface="+mj-lt"/>
                <a:ea typeface="Century Gothic"/>
                <a:cs typeface="Century Gothic"/>
                <a:sym typeface="Century Gothic"/>
              </a:rPr>
              <a:t>Can I lead a team in a solution focused manner?</a:t>
            </a:r>
            <a:endParaRPr b="1" dirty="0">
              <a:solidFill>
                <a:schemeClr val="bg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6" name="Google Shape;216;g572a84145efd230d_13"/>
          <p:cNvSpPr txBox="1"/>
          <p:nvPr/>
        </p:nvSpPr>
        <p:spPr>
          <a:xfrm rot="20545793">
            <a:off x="6724389" y="3596498"/>
            <a:ext cx="2615366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bg1"/>
                </a:solidFill>
                <a:latin typeface="+mj-lt"/>
                <a:ea typeface="Century Gothic"/>
                <a:cs typeface="Century Gothic"/>
                <a:sym typeface="Century Gothic"/>
              </a:rPr>
              <a:t>Can I perform all techniques to good effect throughout my performances</a:t>
            </a:r>
            <a:endParaRPr b="1" dirty="0">
              <a:solidFill>
                <a:schemeClr val="bg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8" name="Google Shape;218;g572a84145efd230d_13"/>
          <p:cNvSpPr txBox="1"/>
          <p:nvPr/>
        </p:nvSpPr>
        <p:spPr>
          <a:xfrm>
            <a:off x="5008666" y="1506176"/>
            <a:ext cx="2785406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bg1"/>
                </a:solidFill>
                <a:latin typeface="+mj-lt"/>
                <a:ea typeface="Century Gothic"/>
                <a:cs typeface="Century Gothic"/>
                <a:sym typeface="Century Gothic"/>
              </a:rPr>
              <a:t>Can I offer tactical suggestions for the use within competitive situations?</a:t>
            </a:r>
            <a:endParaRPr b="1" dirty="0">
              <a:solidFill>
                <a:schemeClr val="bg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9" name="Google Shape;219;g572a84145efd230d_13"/>
          <p:cNvSpPr txBox="1"/>
          <p:nvPr/>
        </p:nvSpPr>
        <p:spPr>
          <a:xfrm>
            <a:off x="1688262" y="1578249"/>
            <a:ext cx="2641179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bg1"/>
                </a:solidFill>
                <a:latin typeface="+mj-lt"/>
                <a:sym typeface="Century Gothic"/>
              </a:rPr>
              <a:t>Can I demonstrate the range of attributes required for successful leadership?</a:t>
            </a:r>
            <a:endParaRPr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0" name="Google Shape;220;g572a84145efd230d_13"/>
          <p:cNvSpPr txBox="1"/>
          <p:nvPr/>
        </p:nvSpPr>
        <p:spPr>
          <a:xfrm>
            <a:off x="130002" y="7047111"/>
            <a:ext cx="1810195" cy="646290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I select the correct strategy in competition? 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1" name="Google Shape;221;g572a84145efd230d_13"/>
          <p:cNvSpPr txBox="1"/>
          <p:nvPr/>
        </p:nvSpPr>
        <p:spPr>
          <a:xfrm>
            <a:off x="2443759" y="7048533"/>
            <a:ext cx="2333400" cy="461624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I consistently apply techniques with fluency?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2" name="Google Shape;222;g572a84145efd230d_13"/>
          <p:cNvSpPr txBox="1"/>
          <p:nvPr/>
        </p:nvSpPr>
        <p:spPr>
          <a:xfrm>
            <a:off x="4558060" y="865952"/>
            <a:ext cx="2442333" cy="46162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Does my suggestion </a:t>
            </a: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lead to a </a:t>
            </a: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positive outcome? 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23" name="Google Shape;223;g572a84145efd230d_13"/>
          <p:cNvCxnSpPr/>
          <p:nvPr/>
        </p:nvCxnSpPr>
        <p:spPr>
          <a:xfrm rot="10800000">
            <a:off x="7718212" y="2043331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4" name="Google Shape;224;g572a84145efd230d_13"/>
          <p:cNvCxnSpPr/>
          <p:nvPr/>
        </p:nvCxnSpPr>
        <p:spPr>
          <a:xfrm rot="10800000">
            <a:off x="5583090" y="1323918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26" name="Google Shape;226;g572a84145efd230d_13"/>
          <p:cNvSpPr txBox="1"/>
          <p:nvPr/>
        </p:nvSpPr>
        <p:spPr>
          <a:xfrm>
            <a:off x="1664555" y="942816"/>
            <a:ext cx="2333400" cy="461624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I lead a group through an active session? 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28" name="Google Shape;228;g572a84145efd230d_13"/>
          <p:cNvCxnSpPr>
            <a:cxnSpLocks/>
            <a:endCxn id="226" idx="2"/>
          </p:cNvCxnSpPr>
          <p:nvPr/>
        </p:nvCxnSpPr>
        <p:spPr>
          <a:xfrm flipV="1">
            <a:off x="2736738" y="1404440"/>
            <a:ext cx="94517" cy="219283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0" name="Google Shape;230;g572a84145efd230d_13"/>
          <p:cNvSpPr txBox="1"/>
          <p:nvPr/>
        </p:nvSpPr>
        <p:spPr>
          <a:xfrm>
            <a:off x="2150281" y="5337749"/>
            <a:ext cx="2333400" cy="461624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I identify how to improve my own technique?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1" name="Google Shape;231;g572a84145efd230d_13"/>
          <p:cNvSpPr txBox="1"/>
          <p:nvPr/>
        </p:nvSpPr>
        <p:spPr>
          <a:xfrm>
            <a:off x="67365" y="3252633"/>
            <a:ext cx="1428238" cy="646290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I identify strengths and weaknesses?</a:t>
            </a:r>
          </a:p>
        </p:txBody>
      </p:sp>
      <p:sp>
        <p:nvSpPr>
          <p:cNvPr id="234" name="Google Shape;234;g572a84145efd230d_13"/>
          <p:cNvSpPr txBox="1"/>
          <p:nvPr/>
        </p:nvSpPr>
        <p:spPr>
          <a:xfrm>
            <a:off x="1531208" y="2495992"/>
            <a:ext cx="2248126" cy="461624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makes an effective leader? 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35" name="Google Shape;235;g572a84145efd230d_13"/>
          <p:cNvCxnSpPr/>
          <p:nvPr/>
        </p:nvCxnSpPr>
        <p:spPr>
          <a:xfrm rot="10800000">
            <a:off x="2328534" y="2030288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37" name="Google Shape;237;g572a84145efd230d_13"/>
          <p:cNvCxnSpPr>
            <a:cxnSpLocks/>
          </p:cNvCxnSpPr>
          <p:nvPr/>
        </p:nvCxnSpPr>
        <p:spPr>
          <a:xfrm flipV="1">
            <a:off x="3330583" y="5833418"/>
            <a:ext cx="0" cy="340667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8" name="Google Shape;238;g572a84145efd230d_13"/>
          <p:cNvSpPr txBox="1"/>
          <p:nvPr/>
        </p:nvSpPr>
        <p:spPr>
          <a:xfrm>
            <a:off x="6230339" y="3038216"/>
            <a:ext cx="1839777" cy="461624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I make an impact on a game?  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39" name="Google Shape;239;g572a84145efd230d_13"/>
          <p:cNvCxnSpPr>
            <a:cxnSpLocks/>
          </p:cNvCxnSpPr>
          <p:nvPr/>
        </p:nvCxnSpPr>
        <p:spPr>
          <a:xfrm flipV="1">
            <a:off x="1145368" y="6715392"/>
            <a:ext cx="510329" cy="319019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0" name="Google Shape;240;g572a84145efd230d_13"/>
          <p:cNvSpPr txBox="1"/>
          <p:nvPr/>
        </p:nvSpPr>
        <p:spPr>
          <a:xfrm>
            <a:off x="3909465" y="3054762"/>
            <a:ext cx="1839777" cy="461624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makes a good session? 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1" name="Google Shape;241;g572a84145efd230d_13"/>
          <p:cNvSpPr txBox="1"/>
          <p:nvPr/>
        </p:nvSpPr>
        <p:spPr>
          <a:xfrm>
            <a:off x="4006281" y="4726878"/>
            <a:ext cx="1886924" cy="461624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I lead a variety of drills? 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2" name="Google Shape;242;g572a84145efd230d_13"/>
          <p:cNvSpPr txBox="1"/>
          <p:nvPr/>
        </p:nvSpPr>
        <p:spPr>
          <a:xfrm>
            <a:off x="1664555" y="3005940"/>
            <a:ext cx="2103688" cy="46162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I identify how to improve? </a:t>
            </a:r>
            <a:endParaRPr lang="en-GB"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43" name="Google Shape;243;g572a84145efd230d_13"/>
          <p:cNvCxnSpPr>
            <a:cxnSpLocks/>
          </p:cNvCxnSpPr>
          <p:nvPr/>
        </p:nvCxnSpPr>
        <p:spPr>
          <a:xfrm flipH="1" flipV="1">
            <a:off x="4799106" y="3526217"/>
            <a:ext cx="14095" cy="33250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44" name="Google Shape;244;g572a84145efd230d_13"/>
          <p:cNvCxnSpPr>
            <a:cxnSpLocks/>
          </p:cNvCxnSpPr>
          <p:nvPr/>
        </p:nvCxnSpPr>
        <p:spPr>
          <a:xfrm flipH="1" flipV="1">
            <a:off x="4307592" y="4489606"/>
            <a:ext cx="13429" cy="221761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5" name="Google Shape;245;g572a84145efd230d_13"/>
          <p:cNvSpPr txBox="1"/>
          <p:nvPr/>
        </p:nvSpPr>
        <p:spPr>
          <a:xfrm>
            <a:off x="6316314" y="4776852"/>
            <a:ext cx="2601669" cy="461624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I identify how to improve other techniques?</a:t>
            </a:r>
          </a:p>
        </p:txBody>
      </p:sp>
      <p:sp>
        <p:nvSpPr>
          <p:cNvPr id="260" name="Google Shape;260;g572a84145efd230d_13"/>
          <p:cNvSpPr txBox="1"/>
          <p:nvPr/>
        </p:nvSpPr>
        <p:spPr>
          <a:xfrm>
            <a:off x="2903897" y="12261294"/>
            <a:ext cx="2067880" cy="461624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 &amp; when can I be active at SJS?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3" name="Google Shape;263;g572a84145efd230d_13"/>
          <p:cNvSpPr txBox="1"/>
          <p:nvPr/>
        </p:nvSpPr>
        <p:spPr>
          <a:xfrm>
            <a:off x="6696002" y="5421348"/>
            <a:ext cx="1429052" cy="461624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I adapt my performance?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64" name="Google Shape;264;g572a84145efd230d_13"/>
          <p:cNvCxnSpPr>
            <a:cxnSpLocks/>
          </p:cNvCxnSpPr>
          <p:nvPr/>
        </p:nvCxnSpPr>
        <p:spPr>
          <a:xfrm flipH="1">
            <a:off x="8137026" y="7026798"/>
            <a:ext cx="484434" cy="29424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66" name="Google Shape;266;g572a84145efd230d_13"/>
          <p:cNvSpPr txBox="1"/>
          <p:nvPr/>
        </p:nvSpPr>
        <p:spPr>
          <a:xfrm rot="19742781">
            <a:off x="710892" y="8868522"/>
            <a:ext cx="2270171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bg1"/>
                </a:solidFill>
                <a:latin typeface="+mj-lt"/>
                <a:ea typeface="Century Gothic"/>
                <a:cs typeface="Century Gothic"/>
                <a:sym typeface="Century Gothic"/>
              </a:rPr>
              <a:t>Can I independently and safely prepare for physical activity? </a:t>
            </a:r>
            <a:endParaRPr b="1" dirty="0">
              <a:solidFill>
                <a:schemeClr val="bg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68" name="Google Shape;268;g572a84145efd230d_13"/>
          <p:cNvCxnSpPr>
            <a:cxnSpLocks/>
          </p:cNvCxnSpPr>
          <p:nvPr/>
        </p:nvCxnSpPr>
        <p:spPr>
          <a:xfrm flipH="1" flipV="1">
            <a:off x="2295592" y="9268921"/>
            <a:ext cx="163925" cy="44275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70" name="Google Shape;270;g572a84145efd230d_13"/>
          <p:cNvSpPr txBox="1"/>
          <p:nvPr/>
        </p:nvSpPr>
        <p:spPr>
          <a:xfrm>
            <a:off x="2319493" y="7583567"/>
            <a:ext cx="1810195" cy="646290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Mixed ability and single gender PE</a:t>
            </a:r>
          </a:p>
          <a:p>
            <a:pPr lvl="0" algn="ctr"/>
            <a:endParaRPr lang="en-GB"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1" name="Google Shape;271;g572a84145efd230d_13"/>
          <p:cNvSpPr txBox="1"/>
          <p:nvPr/>
        </p:nvSpPr>
        <p:spPr>
          <a:xfrm>
            <a:off x="1863143" y="9711757"/>
            <a:ext cx="1363889" cy="461624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I lead a pulse raiser?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73" name="Google Shape;273;g572a84145efd230d_13"/>
          <p:cNvCxnSpPr/>
          <p:nvPr/>
        </p:nvCxnSpPr>
        <p:spPr>
          <a:xfrm rot="10800000">
            <a:off x="1955005" y="3468976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74" name="Google Shape;274;g572a84145efd230d_13"/>
          <p:cNvSpPr txBox="1"/>
          <p:nvPr/>
        </p:nvSpPr>
        <p:spPr>
          <a:xfrm>
            <a:off x="6097307" y="2515038"/>
            <a:ext cx="1948882" cy="46162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I provide points for improvement? 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75" name="Google Shape;275;g572a84145efd230d_13"/>
          <p:cNvCxnSpPr/>
          <p:nvPr/>
        </p:nvCxnSpPr>
        <p:spPr>
          <a:xfrm rot="10800000">
            <a:off x="864246" y="3903192"/>
            <a:ext cx="387000" cy="2085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" name="Google Shape;263;g572a84145efd230d_13">
            <a:extLst>
              <a:ext uri="{FF2B5EF4-FFF2-40B4-BE49-F238E27FC236}">
                <a16:creationId xmlns:a16="http://schemas.microsoft.com/office/drawing/2014/main" id="{4739F52B-A90E-730D-0568-18B28CEDA3F8}"/>
              </a:ext>
            </a:extLst>
          </p:cNvPr>
          <p:cNvSpPr txBox="1"/>
          <p:nvPr/>
        </p:nvSpPr>
        <p:spPr>
          <a:xfrm>
            <a:off x="7408073" y="9571247"/>
            <a:ext cx="1553393" cy="470869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I evaluate my own techniques?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" name="Google Shape;262;g572a84145efd230d_13">
            <a:extLst>
              <a:ext uri="{FF2B5EF4-FFF2-40B4-BE49-F238E27FC236}">
                <a16:creationId xmlns:a16="http://schemas.microsoft.com/office/drawing/2014/main" id="{DD43562D-68AF-FD4B-514F-5C343A21861B}"/>
              </a:ext>
            </a:extLst>
          </p:cNvPr>
          <p:cNvSpPr txBox="1"/>
          <p:nvPr/>
        </p:nvSpPr>
        <p:spPr>
          <a:xfrm>
            <a:off x="6554711" y="6235099"/>
            <a:ext cx="2445797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bg1"/>
                </a:solidFill>
                <a:latin typeface="+mj-lt"/>
                <a:ea typeface="Century Gothic"/>
                <a:cs typeface="Century Gothic"/>
                <a:sym typeface="Century Gothic"/>
              </a:rPr>
              <a:t>Can I show resilience when acting on help and advice from others?</a:t>
            </a:r>
            <a:endParaRPr b="1" dirty="0">
              <a:solidFill>
                <a:schemeClr val="bg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7" name="Google Shape;210;g572a84145efd230d_13">
            <a:extLst>
              <a:ext uri="{FF2B5EF4-FFF2-40B4-BE49-F238E27FC236}">
                <a16:creationId xmlns:a16="http://schemas.microsoft.com/office/drawing/2014/main" id="{7B41080F-B12B-E7B3-521C-7289775DF85B}"/>
              </a:ext>
            </a:extLst>
          </p:cNvPr>
          <p:cNvCxnSpPr>
            <a:cxnSpLocks/>
          </p:cNvCxnSpPr>
          <p:nvPr/>
        </p:nvCxnSpPr>
        <p:spPr>
          <a:xfrm flipV="1">
            <a:off x="6911887" y="5885751"/>
            <a:ext cx="0" cy="288334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" name="Google Shape;244;g572a84145efd230d_13">
            <a:extLst>
              <a:ext uri="{FF2B5EF4-FFF2-40B4-BE49-F238E27FC236}">
                <a16:creationId xmlns:a16="http://schemas.microsoft.com/office/drawing/2014/main" id="{3B9A544F-8E72-D787-692E-674D17CF8323}"/>
              </a:ext>
            </a:extLst>
          </p:cNvPr>
          <p:cNvCxnSpPr>
            <a:cxnSpLocks/>
          </p:cNvCxnSpPr>
          <p:nvPr/>
        </p:nvCxnSpPr>
        <p:spPr>
          <a:xfrm flipH="1" flipV="1">
            <a:off x="8287322" y="4393743"/>
            <a:ext cx="53824" cy="374314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" name="Google Shape;225;g572a84145efd230d_13">
            <a:extLst>
              <a:ext uri="{FF2B5EF4-FFF2-40B4-BE49-F238E27FC236}">
                <a16:creationId xmlns:a16="http://schemas.microsoft.com/office/drawing/2014/main" id="{02CF753E-79AA-B20B-F9FE-2E5FA096AD00}"/>
              </a:ext>
            </a:extLst>
          </p:cNvPr>
          <p:cNvCxnSpPr>
            <a:cxnSpLocks/>
          </p:cNvCxnSpPr>
          <p:nvPr/>
        </p:nvCxnSpPr>
        <p:spPr>
          <a:xfrm flipV="1">
            <a:off x="8073076" y="3184696"/>
            <a:ext cx="745367" cy="349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" name="Google Shape;222;g572a84145efd230d_13">
            <a:extLst>
              <a:ext uri="{FF2B5EF4-FFF2-40B4-BE49-F238E27FC236}">
                <a16:creationId xmlns:a16="http://schemas.microsoft.com/office/drawing/2014/main" id="{4F9F28EE-67B9-5F0A-8961-537A15B93BBD}"/>
              </a:ext>
            </a:extLst>
          </p:cNvPr>
          <p:cNvSpPr txBox="1"/>
          <p:nvPr/>
        </p:nvSpPr>
        <p:spPr>
          <a:xfrm>
            <a:off x="3865660" y="2504547"/>
            <a:ext cx="1937033" cy="46162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I give constructive feedback? </a:t>
            </a:r>
          </a:p>
        </p:txBody>
      </p:sp>
      <p:cxnSp>
        <p:nvCxnSpPr>
          <p:cNvPr id="21" name="Google Shape;223;g572a84145efd230d_13">
            <a:extLst>
              <a:ext uri="{FF2B5EF4-FFF2-40B4-BE49-F238E27FC236}">
                <a16:creationId xmlns:a16="http://schemas.microsoft.com/office/drawing/2014/main" id="{6C9846A8-2E41-1095-8543-5B3D7F8E9A26}"/>
              </a:ext>
            </a:extLst>
          </p:cNvPr>
          <p:cNvCxnSpPr>
            <a:cxnSpLocks/>
          </p:cNvCxnSpPr>
          <p:nvPr/>
        </p:nvCxnSpPr>
        <p:spPr>
          <a:xfrm flipV="1">
            <a:off x="5564040" y="2227578"/>
            <a:ext cx="0" cy="266053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5" name="Google Shape;260;g572a84145efd230d_13">
            <a:extLst>
              <a:ext uri="{FF2B5EF4-FFF2-40B4-BE49-F238E27FC236}">
                <a16:creationId xmlns:a16="http://schemas.microsoft.com/office/drawing/2014/main" id="{1C3D17DD-77CD-C3B5-F873-64231A1D1541}"/>
              </a:ext>
            </a:extLst>
          </p:cNvPr>
          <p:cNvSpPr txBox="1"/>
          <p:nvPr/>
        </p:nvSpPr>
        <p:spPr>
          <a:xfrm>
            <a:off x="4199952" y="14056119"/>
            <a:ext cx="2345371" cy="461624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 can I be active in Camelford?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7" name="Google Shape;169;g572a84145efd230d_13">
            <a:extLst>
              <a:ext uri="{FF2B5EF4-FFF2-40B4-BE49-F238E27FC236}">
                <a16:creationId xmlns:a16="http://schemas.microsoft.com/office/drawing/2014/main" id="{C593D37E-FB27-70F4-EBB3-4AB50AAC1E09}"/>
              </a:ext>
            </a:extLst>
          </p:cNvPr>
          <p:cNvCxnSpPr>
            <a:cxnSpLocks/>
            <a:stCxn id="25" idx="0"/>
          </p:cNvCxnSpPr>
          <p:nvPr/>
        </p:nvCxnSpPr>
        <p:spPr>
          <a:xfrm flipV="1">
            <a:off x="5372638" y="13741046"/>
            <a:ext cx="216542" cy="315073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3" name="Google Shape;169;g572a84145efd230d_13">
            <a:extLst>
              <a:ext uri="{FF2B5EF4-FFF2-40B4-BE49-F238E27FC236}">
                <a16:creationId xmlns:a16="http://schemas.microsoft.com/office/drawing/2014/main" id="{64AD3C5F-DF12-0036-A051-A79A07F0635E}"/>
              </a:ext>
            </a:extLst>
          </p:cNvPr>
          <p:cNvCxnSpPr>
            <a:cxnSpLocks/>
          </p:cNvCxnSpPr>
          <p:nvPr/>
        </p:nvCxnSpPr>
        <p:spPr>
          <a:xfrm flipV="1">
            <a:off x="5419481" y="12743535"/>
            <a:ext cx="0" cy="54588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4" name="Google Shape;167;g572a84145efd230d_13">
            <a:extLst>
              <a:ext uri="{FF2B5EF4-FFF2-40B4-BE49-F238E27FC236}">
                <a16:creationId xmlns:a16="http://schemas.microsoft.com/office/drawing/2014/main" id="{EEADA978-A219-A8FF-7A1E-51B9BC2E5D1D}"/>
              </a:ext>
            </a:extLst>
          </p:cNvPr>
          <p:cNvSpPr txBox="1"/>
          <p:nvPr/>
        </p:nvSpPr>
        <p:spPr>
          <a:xfrm>
            <a:off x="5196518" y="12284362"/>
            <a:ext cx="2192573" cy="461624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must we do before taking part in exercise?</a:t>
            </a:r>
          </a:p>
        </p:txBody>
      </p:sp>
      <p:sp>
        <p:nvSpPr>
          <p:cNvPr id="42" name="Google Shape;89;g572a84145efd230d_13">
            <a:extLst>
              <a:ext uri="{FF2B5EF4-FFF2-40B4-BE49-F238E27FC236}">
                <a16:creationId xmlns:a16="http://schemas.microsoft.com/office/drawing/2014/main" id="{8F75241A-7456-CFE0-16FA-AE020F4A33FB}"/>
              </a:ext>
            </a:extLst>
          </p:cNvPr>
          <p:cNvSpPr txBox="1"/>
          <p:nvPr/>
        </p:nvSpPr>
        <p:spPr>
          <a:xfrm>
            <a:off x="6696002" y="7821852"/>
            <a:ext cx="1473217" cy="461624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does evaluate mean?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43" name="Google Shape;201;g572a84145efd230d_13">
            <a:extLst>
              <a:ext uri="{FF2B5EF4-FFF2-40B4-BE49-F238E27FC236}">
                <a16:creationId xmlns:a16="http://schemas.microsoft.com/office/drawing/2014/main" id="{ADC1557E-1B26-985F-9B52-F6487C236616}"/>
              </a:ext>
            </a:extLst>
          </p:cNvPr>
          <p:cNvCxnSpPr/>
          <p:nvPr/>
        </p:nvCxnSpPr>
        <p:spPr>
          <a:xfrm rot="10800000">
            <a:off x="7751398" y="8290800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4" name="Google Shape;134;g572a84145efd230d_13"/>
          <p:cNvSpPr txBox="1"/>
          <p:nvPr/>
        </p:nvSpPr>
        <p:spPr>
          <a:xfrm rot="19515563">
            <a:off x="7534411" y="8290114"/>
            <a:ext cx="1909783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bg1"/>
                </a:solidFill>
                <a:latin typeface="+mj-lt"/>
                <a:ea typeface="Century Gothic"/>
                <a:cs typeface="Century Gothic"/>
                <a:sym typeface="Century Gothic"/>
              </a:rPr>
              <a:t>Can I evaluate with prompting my own performance?</a:t>
            </a:r>
            <a:endParaRPr b="1" dirty="0">
              <a:solidFill>
                <a:schemeClr val="bg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" name="Google Shape;263;g572a84145efd230d_13">
            <a:extLst>
              <a:ext uri="{FF2B5EF4-FFF2-40B4-BE49-F238E27FC236}">
                <a16:creationId xmlns:a16="http://schemas.microsoft.com/office/drawing/2014/main" id="{005531F8-1747-A1D4-A793-50FA0ED0AF21}"/>
              </a:ext>
            </a:extLst>
          </p:cNvPr>
          <p:cNvSpPr txBox="1"/>
          <p:nvPr/>
        </p:nvSpPr>
        <p:spPr>
          <a:xfrm>
            <a:off x="8334498" y="5477444"/>
            <a:ext cx="1222510" cy="461624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I lead a full warm up?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72" name="Google Shape;210;g572a84145efd230d_13">
            <a:extLst>
              <a:ext uri="{FF2B5EF4-FFF2-40B4-BE49-F238E27FC236}">
                <a16:creationId xmlns:a16="http://schemas.microsoft.com/office/drawing/2014/main" id="{D9FE5838-4D16-7D3F-D5BE-9E74D77934EF}"/>
              </a:ext>
            </a:extLst>
          </p:cNvPr>
          <p:cNvCxnSpPr>
            <a:cxnSpLocks/>
            <a:stCxn id="221" idx="0"/>
          </p:cNvCxnSpPr>
          <p:nvPr/>
        </p:nvCxnSpPr>
        <p:spPr>
          <a:xfrm flipH="1" flipV="1">
            <a:off x="3608576" y="6641823"/>
            <a:ext cx="1883" cy="40671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5" name="Google Shape;215;g572a84145efd230d_13"/>
          <p:cNvSpPr txBox="1"/>
          <p:nvPr/>
        </p:nvSpPr>
        <p:spPr>
          <a:xfrm>
            <a:off x="1394821" y="6220953"/>
            <a:ext cx="3776706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bg1"/>
                </a:solidFill>
                <a:latin typeface="+mj-lt"/>
                <a:ea typeface="Century Gothic"/>
                <a:cs typeface="Century Gothic"/>
                <a:sym typeface="Century Gothic"/>
              </a:rPr>
              <a:t>Can I perform a variety of techniques effectively in competitive situations?</a:t>
            </a:r>
            <a:endParaRPr b="1" dirty="0">
              <a:solidFill>
                <a:schemeClr val="bg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056" name="Group 1055">
            <a:extLst>
              <a:ext uri="{FF2B5EF4-FFF2-40B4-BE49-F238E27FC236}">
                <a16:creationId xmlns:a16="http://schemas.microsoft.com/office/drawing/2014/main" id="{A3A31B80-D6B3-4323-7353-C69AFFD151D5}"/>
              </a:ext>
            </a:extLst>
          </p:cNvPr>
          <p:cNvGrpSpPr/>
          <p:nvPr/>
        </p:nvGrpSpPr>
        <p:grpSpPr>
          <a:xfrm>
            <a:off x="187419" y="16931870"/>
            <a:ext cx="9389515" cy="546505"/>
            <a:chOff x="187419" y="16931870"/>
            <a:chExt cx="9389515" cy="546505"/>
          </a:xfrm>
        </p:grpSpPr>
        <p:sp>
          <p:nvSpPr>
            <p:cNvPr id="1047" name="Google Shape;152;g572a84145efd230d_13">
              <a:extLst>
                <a:ext uri="{FF2B5EF4-FFF2-40B4-BE49-F238E27FC236}">
                  <a16:creationId xmlns:a16="http://schemas.microsoft.com/office/drawing/2014/main" id="{B5A297E5-0621-2F91-0F43-F060E3920599}"/>
                </a:ext>
              </a:extLst>
            </p:cNvPr>
            <p:cNvSpPr txBox="1"/>
            <p:nvPr/>
          </p:nvSpPr>
          <p:spPr>
            <a:xfrm>
              <a:off x="785484" y="16955533"/>
              <a:ext cx="2643516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 b="1" dirty="0">
                  <a:solidFill>
                    <a:schemeClr val="tx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Physical Ability</a:t>
              </a:r>
              <a:endParaRPr sz="2400" b="1" dirty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48" name="Google Shape;152;g572a84145efd230d_13">
              <a:extLst>
                <a:ext uri="{FF2B5EF4-FFF2-40B4-BE49-F238E27FC236}">
                  <a16:creationId xmlns:a16="http://schemas.microsoft.com/office/drawing/2014/main" id="{94F6E42C-09D3-B970-B483-479EDB611088}"/>
                </a:ext>
              </a:extLst>
            </p:cNvPr>
            <p:cNvSpPr txBox="1"/>
            <p:nvPr/>
          </p:nvSpPr>
          <p:spPr>
            <a:xfrm>
              <a:off x="6547173" y="16979502"/>
              <a:ext cx="1964620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 b="1" dirty="0">
                  <a:solidFill>
                    <a:schemeClr val="tx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Effort</a:t>
              </a:r>
              <a:endParaRPr sz="2400" b="1" dirty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49" name="Google Shape;152;g572a84145efd230d_13">
              <a:extLst>
                <a:ext uri="{FF2B5EF4-FFF2-40B4-BE49-F238E27FC236}">
                  <a16:creationId xmlns:a16="http://schemas.microsoft.com/office/drawing/2014/main" id="{3435F71F-2254-6762-9824-5FE0B1235F3A}"/>
                </a:ext>
              </a:extLst>
            </p:cNvPr>
            <p:cNvSpPr txBox="1"/>
            <p:nvPr/>
          </p:nvSpPr>
          <p:spPr>
            <a:xfrm>
              <a:off x="6230339" y="16979502"/>
              <a:ext cx="3118482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1" dirty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55" name="Rectangle: Rounded Corners 1054">
              <a:extLst>
                <a:ext uri="{FF2B5EF4-FFF2-40B4-BE49-F238E27FC236}">
                  <a16:creationId xmlns:a16="http://schemas.microsoft.com/office/drawing/2014/main" id="{25D803DC-C1C0-FD10-CDEA-6B2A1BB200F7}"/>
                </a:ext>
              </a:extLst>
            </p:cNvPr>
            <p:cNvSpPr/>
            <p:nvPr/>
          </p:nvSpPr>
          <p:spPr>
            <a:xfrm>
              <a:off x="187419" y="16931870"/>
              <a:ext cx="9389515" cy="546505"/>
            </a:xfrm>
            <a:prstGeom prst="roundRect">
              <a:avLst/>
            </a:prstGeom>
            <a:no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8" name="Google Shape;123;g572a84145efd230d_13">
            <a:extLst>
              <a:ext uri="{FF2B5EF4-FFF2-40B4-BE49-F238E27FC236}">
                <a16:creationId xmlns:a16="http://schemas.microsoft.com/office/drawing/2014/main" id="{74E8AE97-8BAA-9969-5CF5-F1C69C3D49D1}"/>
              </a:ext>
            </a:extLst>
          </p:cNvPr>
          <p:cNvSpPr txBox="1"/>
          <p:nvPr/>
        </p:nvSpPr>
        <p:spPr>
          <a:xfrm>
            <a:off x="5344579" y="10813182"/>
            <a:ext cx="331823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bg1"/>
                </a:solidFill>
                <a:latin typeface="+mj-lt"/>
                <a:ea typeface="Century Gothic"/>
                <a:cs typeface="Century Gothic"/>
                <a:sym typeface="Century Gothic"/>
              </a:rPr>
              <a:t>Can I demonstrate a wide range of techniques in increasingly challenging practices?</a:t>
            </a:r>
            <a:endParaRPr b="1" dirty="0">
              <a:solidFill>
                <a:schemeClr val="bg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" name="Google Shape;124;g572a84145efd230d_13">
            <a:extLst>
              <a:ext uri="{FF2B5EF4-FFF2-40B4-BE49-F238E27FC236}">
                <a16:creationId xmlns:a16="http://schemas.microsoft.com/office/drawing/2014/main" id="{4A7C769F-30B5-E25E-21D1-4622DB690FAF}"/>
              </a:ext>
            </a:extLst>
          </p:cNvPr>
          <p:cNvSpPr txBox="1"/>
          <p:nvPr/>
        </p:nvSpPr>
        <p:spPr>
          <a:xfrm>
            <a:off x="1808771" y="10906607"/>
            <a:ext cx="2653101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bg1"/>
                </a:solidFill>
                <a:latin typeface="+mj-lt"/>
                <a:ea typeface="Century Gothic"/>
                <a:cs typeface="Century Gothic"/>
                <a:sym typeface="Century Gothic"/>
              </a:rPr>
              <a:t>Can I adhere to the  rules for a variety of sports?</a:t>
            </a:r>
            <a:endParaRPr b="1" dirty="0">
              <a:solidFill>
                <a:schemeClr val="bg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" name="Google Shape;270;g572a84145efd230d_13">
            <a:extLst>
              <a:ext uri="{FF2B5EF4-FFF2-40B4-BE49-F238E27FC236}">
                <a16:creationId xmlns:a16="http://schemas.microsoft.com/office/drawing/2014/main" id="{5B5E8926-A49A-B442-B98F-263AF9699DEB}"/>
              </a:ext>
            </a:extLst>
          </p:cNvPr>
          <p:cNvSpPr txBox="1"/>
          <p:nvPr/>
        </p:nvSpPr>
        <p:spPr>
          <a:xfrm>
            <a:off x="8006339" y="14478807"/>
            <a:ext cx="1522659" cy="461624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Mixed ability and single gender PE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" name="Google Shape;270;g572a84145efd230d_13">
            <a:extLst>
              <a:ext uri="{FF2B5EF4-FFF2-40B4-BE49-F238E27FC236}">
                <a16:creationId xmlns:a16="http://schemas.microsoft.com/office/drawing/2014/main" id="{D0272C20-0380-A669-B5A8-55D47DE8ED9E}"/>
              </a:ext>
            </a:extLst>
          </p:cNvPr>
          <p:cNvSpPr txBox="1"/>
          <p:nvPr/>
        </p:nvSpPr>
        <p:spPr>
          <a:xfrm>
            <a:off x="5051779" y="5404846"/>
            <a:ext cx="1501830" cy="461624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Ability sets &amp; Pathways</a:t>
            </a:r>
            <a:endParaRPr sz="1200" b="1" dirty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" name="Google Shape;270;g572a84145efd230d_13">
            <a:extLst>
              <a:ext uri="{FF2B5EF4-FFF2-40B4-BE49-F238E27FC236}">
                <a16:creationId xmlns:a16="http://schemas.microsoft.com/office/drawing/2014/main" id="{033E2654-12C5-DC9B-50BB-4D8CD602F13B}"/>
              </a:ext>
            </a:extLst>
          </p:cNvPr>
          <p:cNvSpPr txBox="1"/>
          <p:nvPr/>
        </p:nvSpPr>
        <p:spPr>
          <a:xfrm>
            <a:off x="5103649" y="7308951"/>
            <a:ext cx="1351156" cy="2769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BTEC Sport 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6" name="Google Shape;203;g572a84145efd230d_13">
            <a:extLst>
              <a:ext uri="{FF2B5EF4-FFF2-40B4-BE49-F238E27FC236}">
                <a16:creationId xmlns:a16="http://schemas.microsoft.com/office/drawing/2014/main" id="{45B1E75D-DE02-257E-81CD-62851C19E73B}"/>
              </a:ext>
            </a:extLst>
          </p:cNvPr>
          <p:cNvCxnSpPr>
            <a:cxnSpLocks/>
            <a:endCxn id="30" idx="0"/>
          </p:cNvCxnSpPr>
          <p:nvPr/>
        </p:nvCxnSpPr>
        <p:spPr>
          <a:xfrm>
            <a:off x="8995973" y="8706873"/>
            <a:ext cx="358929" cy="233629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0" name="Google Shape;89;g572a84145efd230d_13">
            <a:extLst>
              <a:ext uri="{FF2B5EF4-FFF2-40B4-BE49-F238E27FC236}">
                <a16:creationId xmlns:a16="http://schemas.microsoft.com/office/drawing/2014/main" id="{8929BAE0-532A-6B9D-A42A-DA7000AF0673}"/>
              </a:ext>
            </a:extLst>
          </p:cNvPr>
          <p:cNvSpPr txBox="1"/>
          <p:nvPr/>
        </p:nvSpPr>
        <p:spPr>
          <a:xfrm>
            <a:off x="8985722" y="8940502"/>
            <a:ext cx="738359" cy="646290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 tactic?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9" name="Google Shape;231;g572a84145efd230d_13">
            <a:extLst>
              <a:ext uri="{FF2B5EF4-FFF2-40B4-BE49-F238E27FC236}">
                <a16:creationId xmlns:a16="http://schemas.microsoft.com/office/drawing/2014/main" id="{9F12D6B8-8294-D4EC-0F53-4FD1C31C7D38}"/>
              </a:ext>
            </a:extLst>
          </p:cNvPr>
          <p:cNvSpPr txBox="1"/>
          <p:nvPr/>
        </p:nvSpPr>
        <p:spPr>
          <a:xfrm>
            <a:off x="2102923" y="4754437"/>
            <a:ext cx="1731042" cy="461624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I make tactical suggestions? </a:t>
            </a:r>
          </a:p>
        </p:txBody>
      </p:sp>
      <p:cxnSp>
        <p:nvCxnSpPr>
          <p:cNvPr id="41" name="Google Shape;273;g572a84145efd230d_13">
            <a:extLst>
              <a:ext uri="{FF2B5EF4-FFF2-40B4-BE49-F238E27FC236}">
                <a16:creationId xmlns:a16="http://schemas.microsoft.com/office/drawing/2014/main" id="{F92C76C1-428E-C792-F24A-DBD56C32B1A0}"/>
              </a:ext>
            </a:extLst>
          </p:cNvPr>
          <p:cNvCxnSpPr>
            <a:cxnSpLocks/>
            <a:stCxn id="39" idx="1"/>
          </p:cNvCxnSpPr>
          <p:nvPr/>
        </p:nvCxnSpPr>
        <p:spPr>
          <a:xfrm flipH="1" flipV="1">
            <a:off x="1966129" y="4735790"/>
            <a:ext cx="136794" cy="249459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4" name="Graphic 3" descr="Badminton with solid fill">
            <a:extLst>
              <a:ext uri="{FF2B5EF4-FFF2-40B4-BE49-F238E27FC236}">
                <a16:creationId xmlns:a16="http://schemas.microsoft.com/office/drawing/2014/main" id="{3D526D65-5D94-816A-914D-A2898E5BF9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21442" y="11837987"/>
            <a:ext cx="914190" cy="914400"/>
          </a:xfrm>
          <a:prstGeom prst="rect">
            <a:avLst/>
          </a:prstGeom>
        </p:spPr>
      </p:pic>
      <p:pic>
        <p:nvPicPr>
          <p:cNvPr id="31" name="Graphic 30" descr="Basketball Hoop with solid fill">
            <a:extLst>
              <a:ext uri="{FF2B5EF4-FFF2-40B4-BE49-F238E27FC236}">
                <a16:creationId xmlns:a16="http://schemas.microsoft.com/office/drawing/2014/main" id="{AE2EA7CB-A294-548D-EF59-DDF98D622C5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54635" y="13577887"/>
            <a:ext cx="914190" cy="914400"/>
          </a:xfrm>
          <a:prstGeom prst="rect">
            <a:avLst/>
          </a:prstGeom>
        </p:spPr>
      </p:pic>
      <p:pic>
        <p:nvPicPr>
          <p:cNvPr id="32" name="Graphic 31" descr="Body builder with solid fill">
            <a:extLst>
              <a:ext uri="{FF2B5EF4-FFF2-40B4-BE49-F238E27FC236}">
                <a16:creationId xmlns:a16="http://schemas.microsoft.com/office/drawing/2014/main" id="{4235BBA6-0AD8-D48D-B598-CF943689F8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2198" y="15940087"/>
            <a:ext cx="914190" cy="914400"/>
          </a:xfrm>
          <a:prstGeom prst="rect">
            <a:avLst/>
          </a:prstGeom>
        </p:spPr>
      </p:pic>
      <p:pic>
        <p:nvPicPr>
          <p:cNvPr id="35" name="Graphic 34" descr="Cricket with solid fill">
            <a:extLst>
              <a:ext uri="{FF2B5EF4-FFF2-40B4-BE49-F238E27FC236}">
                <a16:creationId xmlns:a16="http://schemas.microsoft.com/office/drawing/2014/main" id="{C6550356-FBA8-D2E6-52A7-12372017C76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834" y="12790487"/>
            <a:ext cx="914190" cy="914400"/>
          </a:xfrm>
          <a:prstGeom prst="rect">
            <a:avLst/>
          </a:prstGeom>
        </p:spPr>
      </p:pic>
      <p:pic>
        <p:nvPicPr>
          <p:cNvPr id="36" name="Graphic 35" descr="Gymnast: Floor routine with solid fill">
            <a:extLst>
              <a:ext uri="{FF2B5EF4-FFF2-40B4-BE49-F238E27FC236}">
                <a16:creationId xmlns:a16="http://schemas.microsoft.com/office/drawing/2014/main" id="{9BC92E5F-5709-2928-9B11-6E81A4B240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17300" y="7723187"/>
            <a:ext cx="914190" cy="914400"/>
          </a:xfrm>
          <a:prstGeom prst="rect">
            <a:avLst/>
          </a:prstGeom>
        </p:spPr>
      </p:pic>
      <p:pic>
        <p:nvPicPr>
          <p:cNvPr id="37" name="Graphic 36" descr="Sports Field with solid fill">
            <a:extLst>
              <a:ext uri="{FF2B5EF4-FFF2-40B4-BE49-F238E27FC236}">
                <a16:creationId xmlns:a16="http://schemas.microsoft.com/office/drawing/2014/main" id="{FF25F3E9-EE12-B163-F3F1-5180F5C69C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67332" y="3963987"/>
            <a:ext cx="914190" cy="914400"/>
          </a:xfrm>
          <a:prstGeom prst="rect">
            <a:avLst/>
          </a:prstGeom>
        </p:spPr>
      </p:pic>
      <p:pic>
        <p:nvPicPr>
          <p:cNvPr id="38" name="Graphic 37" descr="Whistle with solid fill">
            <a:extLst>
              <a:ext uri="{FF2B5EF4-FFF2-40B4-BE49-F238E27FC236}">
                <a16:creationId xmlns:a16="http://schemas.microsoft.com/office/drawing/2014/main" id="{5F64839E-9A17-E9B9-8341-E0C952E9BD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-31743" y="6008687"/>
            <a:ext cx="914190" cy="914400"/>
          </a:xfrm>
          <a:prstGeom prst="rect">
            <a:avLst/>
          </a:prstGeom>
        </p:spPr>
      </p:pic>
      <p:pic>
        <p:nvPicPr>
          <p:cNvPr id="40" name="Graphic 39" descr="Table tennis paddle and ball with solid fill">
            <a:extLst>
              <a:ext uri="{FF2B5EF4-FFF2-40B4-BE49-F238E27FC236}">
                <a16:creationId xmlns:a16="http://schemas.microsoft.com/office/drawing/2014/main" id="{F00F748C-5F9F-72E9-4F79-8C6E8E86EF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-107926" y="3963987"/>
            <a:ext cx="914190" cy="914400"/>
          </a:xfrm>
          <a:prstGeom prst="rect">
            <a:avLst/>
          </a:prstGeom>
        </p:spPr>
      </p:pic>
      <p:pic>
        <p:nvPicPr>
          <p:cNvPr id="44" name="Graphic 43" descr="Playbook with solid fill">
            <a:extLst>
              <a:ext uri="{FF2B5EF4-FFF2-40B4-BE49-F238E27FC236}">
                <a16:creationId xmlns:a16="http://schemas.microsoft.com/office/drawing/2014/main" id="{EF6DAF06-ACA3-58F8-00F9-8718677DC8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7137" y="2135187"/>
            <a:ext cx="914190" cy="914400"/>
          </a:xfrm>
          <a:prstGeom prst="rect">
            <a:avLst/>
          </a:prstGeom>
        </p:spPr>
      </p:pic>
      <p:pic>
        <p:nvPicPr>
          <p:cNvPr id="45" name="Graphic 44" descr="Basketball with solid fill">
            <a:extLst>
              <a:ext uri="{FF2B5EF4-FFF2-40B4-BE49-F238E27FC236}">
                <a16:creationId xmlns:a16="http://schemas.microsoft.com/office/drawing/2014/main" id="{EF8E25D7-AF02-E1F2-1EBE-C1743A9C52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24848" y="10060178"/>
            <a:ext cx="672773" cy="647509"/>
          </a:xfrm>
          <a:prstGeom prst="rect">
            <a:avLst/>
          </a:prstGeom>
        </p:spPr>
      </p:pic>
      <p:pic>
        <p:nvPicPr>
          <p:cNvPr id="46" name="Graphic 45" descr="Soccer ball with solid fill">
            <a:extLst>
              <a:ext uri="{FF2B5EF4-FFF2-40B4-BE49-F238E27FC236}">
                <a16:creationId xmlns:a16="http://schemas.microsoft.com/office/drawing/2014/main" id="{FCF1E9C5-2AED-CB2C-D332-B8C5194776E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333028" y="16168842"/>
            <a:ext cx="698185" cy="660218"/>
          </a:xfrm>
          <a:prstGeom prst="rect">
            <a:avLst/>
          </a:prstGeom>
        </p:spPr>
      </p:pic>
      <p:pic>
        <p:nvPicPr>
          <p:cNvPr id="47" name="Graphic 46" descr="Baseball with solid fill">
            <a:extLst>
              <a:ext uri="{FF2B5EF4-FFF2-40B4-BE49-F238E27FC236}">
                <a16:creationId xmlns:a16="http://schemas.microsoft.com/office/drawing/2014/main" id="{14D95BCC-87A7-69F2-4294-D3F149D4788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472650" y="14327260"/>
            <a:ext cx="901484" cy="774600"/>
          </a:xfrm>
          <a:prstGeom prst="rect">
            <a:avLst/>
          </a:prstGeom>
        </p:spPr>
      </p:pic>
      <p:pic>
        <p:nvPicPr>
          <p:cNvPr id="49" name="Graphic 48" descr="Rugby ball with solid fill">
            <a:extLst>
              <a:ext uri="{FF2B5EF4-FFF2-40B4-BE49-F238E27FC236}">
                <a16:creationId xmlns:a16="http://schemas.microsoft.com/office/drawing/2014/main" id="{4D155B1A-DD7D-B6B5-490F-37C4D7A99F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9045" y="8866187"/>
            <a:ext cx="888778" cy="901691"/>
          </a:xfrm>
          <a:prstGeom prst="rect">
            <a:avLst/>
          </a:prstGeom>
        </p:spPr>
      </p:pic>
      <p:cxnSp>
        <p:nvCxnSpPr>
          <p:cNvPr id="52" name="Google Shape;153;g572a84145efd230d_13">
            <a:extLst>
              <a:ext uri="{FF2B5EF4-FFF2-40B4-BE49-F238E27FC236}">
                <a16:creationId xmlns:a16="http://schemas.microsoft.com/office/drawing/2014/main" id="{D0332145-AA57-AF38-B845-781CA311E0EE}"/>
              </a:ext>
            </a:extLst>
          </p:cNvPr>
          <p:cNvCxnSpPr>
            <a:cxnSpLocks/>
          </p:cNvCxnSpPr>
          <p:nvPr/>
        </p:nvCxnSpPr>
        <p:spPr>
          <a:xfrm flipV="1">
            <a:off x="1152592" y="13833548"/>
            <a:ext cx="297974" cy="191972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5" name="Graphic 4" descr="Dumbbell with solid fill">
            <a:extLst>
              <a:ext uri="{FF2B5EF4-FFF2-40B4-BE49-F238E27FC236}">
                <a16:creationId xmlns:a16="http://schemas.microsoft.com/office/drawing/2014/main" id="{AF2D1DAF-C60A-E426-64F0-B4AF4685BAC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254610" y="648128"/>
            <a:ext cx="914514" cy="914400"/>
          </a:xfrm>
          <a:prstGeom prst="rect">
            <a:avLst/>
          </a:prstGeom>
        </p:spPr>
      </p:pic>
      <p:pic>
        <p:nvPicPr>
          <p:cNvPr id="12" name="Graphic 11" descr="Run with solid fill">
            <a:extLst>
              <a:ext uri="{FF2B5EF4-FFF2-40B4-BE49-F238E27FC236}">
                <a16:creationId xmlns:a16="http://schemas.microsoft.com/office/drawing/2014/main" id="{20A07994-BDA4-BC23-49F2-32B354ED8DA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788587" y="1146988"/>
            <a:ext cx="751057" cy="750964"/>
          </a:xfrm>
          <a:prstGeom prst="rect">
            <a:avLst/>
          </a:prstGeom>
        </p:spPr>
      </p:pic>
      <p:pic>
        <p:nvPicPr>
          <p:cNvPr id="14" name="Picture 6" descr="Westcountry Schools Trust">
            <a:extLst>
              <a:ext uri="{FF2B5EF4-FFF2-40B4-BE49-F238E27FC236}">
                <a16:creationId xmlns:a16="http://schemas.microsoft.com/office/drawing/2014/main" id="{8E31419A-019E-68F3-3DAC-05DCAECECE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3056" y="85080"/>
            <a:ext cx="1068557" cy="82145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B4C7E7"/>
            </a:solidFill>
          </a:ln>
        </p:spPr>
      </p:pic>
      <p:pic>
        <p:nvPicPr>
          <p:cNvPr id="22" name="Picture 4">
            <a:extLst>
              <a:ext uri="{FF2B5EF4-FFF2-40B4-BE49-F238E27FC236}">
                <a16:creationId xmlns:a16="http://schemas.microsoft.com/office/drawing/2014/main" id="{8E1B295D-655E-9289-C517-18524BAAD6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17" y="102155"/>
            <a:ext cx="11049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>
            <a:extLst>
              <a:ext uri="{FF2B5EF4-FFF2-40B4-BE49-F238E27FC236}">
                <a16:creationId xmlns:a16="http://schemas.microsoft.com/office/drawing/2014/main" id="{C4C34192-9D62-E10D-42BA-6F5A1A77FB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701" y="101455"/>
            <a:ext cx="11049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A26D90B5-305C-9585-956D-620CB5D9285B}"/>
              </a:ext>
            </a:extLst>
          </p:cNvPr>
          <p:cNvGrpSpPr/>
          <p:nvPr/>
        </p:nvGrpSpPr>
        <p:grpSpPr>
          <a:xfrm>
            <a:off x="6548866" y="12749174"/>
            <a:ext cx="1215000" cy="1305000"/>
            <a:chOff x="8237755" y="15057286"/>
            <a:chExt cx="1215000" cy="1305000"/>
          </a:xfrm>
        </p:grpSpPr>
        <p:sp>
          <p:nvSpPr>
            <p:cNvPr id="50" name="Google Shape;117;g572a84145efd230d_13">
              <a:extLst>
                <a:ext uri="{FF2B5EF4-FFF2-40B4-BE49-F238E27FC236}">
                  <a16:creationId xmlns:a16="http://schemas.microsoft.com/office/drawing/2014/main" id="{0D9B52EE-7D1E-8E4F-CD9C-F035B7B81AC9}"/>
                </a:ext>
              </a:extLst>
            </p:cNvPr>
            <p:cNvSpPr/>
            <p:nvPr/>
          </p:nvSpPr>
          <p:spPr>
            <a:xfrm>
              <a:off x="8237755" y="15057286"/>
              <a:ext cx="1215000" cy="13050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5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118;g572a84145efd230d_13">
              <a:extLst>
                <a:ext uri="{FF2B5EF4-FFF2-40B4-BE49-F238E27FC236}">
                  <a16:creationId xmlns:a16="http://schemas.microsoft.com/office/drawing/2014/main" id="{A550C638-6267-FF81-6BB2-81849DAFA2B5}"/>
                </a:ext>
              </a:extLst>
            </p:cNvPr>
            <p:cNvSpPr/>
            <p:nvPr/>
          </p:nvSpPr>
          <p:spPr>
            <a:xfrm>
              <a:off x="8420570" y="15256624"/>
              <a:ext cx="841200" cy="903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5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119;g572a84145efd230d_13">
              <a:extLst>
                <a:ext uri="{FF2B5EF4-FFF2-40B4-BE49-F238E27FC236}">
                  <a16:creationId xmlns:a16="http://schemas.microsoft.com/office/drawing/2014/main" id="{A725AF57-9ACE-620F-9325-0BADE04D1FC8}"/>
                </a:ext>
              </a:extLst>
            </p:cNvPr>
            <p:cNvSpPr txBox="1"/>
            <p:nvPr/>
          </p:nvSpPr>
          <p:spPr>
            <a:xfrm>
              <a:off x="8420570" y="15104075"/>
              <a:ext cx="841200" cy="10156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 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48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8</a:t>
              </a:r>
              <a:endParaRPr dirty="0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1261D00-EDA5-ACB6-AEB1-BB15969214AB}"/>
              </a:ext>
            </a:extLst>
          </p:cNvPr>
          <p:cNvGrpSpPr/>
          <p:nvPr/>
        </p:nvGrpSpPr>
        <p:grpSpPr>
          <a:xfrm>
            <a:off x="8369574" y="15057286"/>
            <a:ext cx="1215000" cy="1305000"/>
            <a:chOff x="8237755" y="15057286"/>
            <a:chExt cx="1215000" cy="1305000"/>
          </a:xfrm>
        </p:grpSpPr>
        <p:sp>
          <p:nvSpPr>
            <p:cNvPr id="55" name="Google Shape;117;g572a84145efd230d_13">
              <a:extLst>
                <a:ext uri="{FF2B5EF4-FFF2-40B4-BE49-F238E27FC236}">
                  <a16:creationId xmlns:a16="http://schemas.microsoft.com/office/drawing/2014/main" id="{3D1FE9A9-7DCF-C207-455F-3F4530F4E1BA}"/>
                </a:ext>
              </a:extLst>
            </p:cNvPr>
            <p:cNvSpPr/>
            <p:nvPr/>
          </p:nvSpPr>
          <p:spPr>
            <a:xfrm>
              <a:off x="8237755" y="15057286"/>
              <a:ext cx="1215000" cy="13050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5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118;g572a84145efd230d_13">
              <a:extLst>
                <a:ext uri="{FF2B5EF4-FFF2-40B4-BE49-F238E27FC236}">
                  <a16:creationId xmlns:a16="http://schemas.microsoft.com/office/drawing/2014/main" id="{2942EAA7-356E-D260-78AA-B7BFB7ED4098}"/>
                </a:ext>
              </a:extLst>
            </p:cNvPr>
            <p:cNvSpPr/>
            <p:nvPr/>
          </p:nvSpPr>
          <p:spPr>
            <a:xfrm>
              <a:off x="8420570" y="15256624"/>
              <a:ext cx="841200" cy="903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5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119;g572a84145efd230d_13">
              <a:extLst>
                <a:ext uri="{FF2B5EF4-FFF2-40B4-BE49-F238E27FC236}">
                  <a16:creationId xmlns:a16="http://schemas.microsoft.com/office/drawing/2014/main" id="{4D303FB0-BDA2-C290-D81B-2F2B33F04D2D}"/>
                </a:ext>
              </a:extLst>
            </p:cNvPr>
            <p:cNvSpPr txBox="1"/>
            <p:nvPr/>
          </p:nvSpPr>
          <p:spPr>
            <a:xfrm>
              <a:off x="8420570" y="15104075"/>
              <a:ext cx="841200" cy="102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 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48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 dirty="0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1727801-5103-EA6D-166D-F78542C2DD46}"/>
              </a:ext>
            </a:extLst>
          </p:cNvPr>
          <p:cNvGrpSpPr/>
          <p:nvPr/>
        </p:nvGrpSpPr>
        <p:grpSpPr>
          <a:xfrm>
            <a:off x="5280651" y="5950701"/>
            <a:ext cx="1215000" cy="1305000"/>
            <a:chOff x="8237755" y="15057286"/>
            <a:chExt cx="1215000" cy="1305000"/>
          </a:xfrm>
        </p:grpSpPr>
        <p:sp>
          <p:nvSpPr>
            <p:cNvPr id="60" name="Google Shape;117;g572a84145efd230d_13">
              <a:extLst>
                <a:ext uri="{FF2B5EF4-FFF2-40B4-BE49-F238E27FC236}">
                  <a16:creationId xmlns:a16="http://schemas.microsoft.com/office/drawing/2014/main" id="{6BD5A18E-90D5-AC56-2427-F89C25FD37D9}"/>
                </a:ext>
              </a:extLst>
            </p:cNvPr>
            <p:cNvSpPr/>
            <p:nvPr/>
          </p:nvSpPr>
          <p:spPr>
            <a:xfrm>
              <a:off x="8237755" y="15057286"/>
              <a:ext cx="1215000" cy="13050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5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118;g572a84145efd230d_13">
              <a:extLst>
                <a:ext uri="{FF2B5EF4-FFF2-40B4-BE49-F238E27FC236}">
                  <a16:creationId xmlns:a16="http://schemas.microsoft.com/office/drawing/2014/main" id="{6ADB2C8C-8BBA-733C-FE7F-F759D3545C6D}"/>
                </a:ext>
              </a:extLst>
            </p:cNvPr>
            <p:cNvSpPr/>
            <p:nvPr/>
          </p:nvSpPr>
          <p:spPr>
            <a:xfrm>
              <a:off x="8420570" y="15256624"/>
              <a:ext cx="841200" cy="903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5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119;g572a84145efd230d_13">
              <a:extLst>
                <a:ext uri="{FF2B5EF4-FFF2-40B4-BE49-F238E27FC236}">
                  <a16:creationId xmlns:a16="http://schemas.microsoft.com/office/drawing/2014/main" id="{EF41B6A7-E58A-8B10-7A84-8C93C7A607B2}"/>
                </a:ext>
              </a:extLst>
            </p:cNvPr>
            <p:cNvSpPr txBox="1"/>
            <p:nvPr/>
          </p:nvSpPr>
          <p:spPr>
            <a:xfrm>
              <a:off x="8420570" y="15104075"/>
              <a:ext cx="841200" cy="10156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 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48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10</a:t>
              </a:r>
              <a:endParaRPr dirty="0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AA0B459D-F63B-FA5D-20CF-058C7E5A1F6A}"/>
              </a:ext>
            </a:extLst>
          </p:cNvPr>
          <p:cNvGrpSpPr/>
          <p:nvPr/>
        </p:nvGrpSpPr>
        <p:grpSpPr>
          <a:xfrm>
            <a:off x="5465469" y="3481335"/>
            <a:ext cx="1215000" cy="1305000"/>
            <a:chOff x="8237755" y="15057286"/>
            <a:chExt cx="1215000" cy="1305000"/>
          </a:xfrm>
        </p:grpSpPr>
        <p:sp>
          <p:nvSpPr>
            <p:cNvPr id="64" name="Google Shape;117;g572a84145efd230d_13">
              <a:extLst>
                <a:ext uri="{FF2B5EF4-FFF2-40B4-BE49-F238E27FC236}">
                  <a16:creationId xmlns:a16="http://schemas.microsoft.com/office/drawing/2014/main" id="{CD2915CA-DFF8-47BC-5AB1-CADE08DE937F}"/>
                </a:ext>
              </a:extLst>
            </p:cNvPr>
            <p:cNvSpPr/>
            <p:nvPr/>
          </p:nvSpPr>
          <p:spPr>
            <a:xfrm>
              <a:off x="8237755" y="15057286"/>
              <a:ext cx="1215000" cy="130500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5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118;g572a84145efd230d_13">
              <a:extLst>
                <a:ext uri="{FF2B5EF4-FFF2-40B4-BE49-F238E27FC236}">
                  <a16:creationId xmlns:a16="http://schemas.microsoft.com/office/drawing/2014/main" id="{DDC797BB-13AF-576F-7D80-80FF22B1C5D0}"/>
                </a:ext>
              </a:extLst>
            </p:cNvPr>
            <p:cNvSpPr/>
            <p:nvPr/>
          </p:nvSpPr>
          <p:spPr>
            <a:xfrm>
              <a:off x="8420570" y="15256624"/>
              <a:ext cx="841200" cy="903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5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119;g572a84145efd230d_13">
              <a:extLst>
                <a:ext uri="{FF2B5EF4-FFF2-40B4-BE49-F238E27FC236}">
                  <a16:creationId xmlns:a16="http://schemas.microsoft.com/office/drawing/2014/main" id="{7CC8BDBD-2794-CB2A-8759-F07C77370A50}"/>
                </a:ext>
              </a:extLst>
            </p:cNvPr>
            <p:cNvSpPr txBox="1"/>
            <p:nvPr/>
          </p:nvSpPr>
          <p:spPr>
            <a:xfrm>
              <a:off x="8420570" y="15104075"/>
              <a:ext cx="841200" cy="10156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 </a:t>
              </a:r>
              <a:endParaRPr dirty="0"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48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11</a:t>
              </a:r>
              <a:endParaRPr dirty="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e071e11-d068-494d-93e0-4693d941b853" xsi:nil="true"/>
    <lcf76f155ced4ddcb4097134ff3c332f xmlns="437e6da8-daa5-493e-91db-7327883a71d6">
      <Terms xmlns="http://schemas.microsoft.com/office/infopath/2007/PartnerControls"/>
    </lcf76f155ced4ddcb4097134ff3c332f>
    <SharedWithUsers xmlns="0e071e11-d068-494d-93e0-4693d941b853">
      <UserInfo>
        <DisplayName>SharingLinks.e774b0e9-0a37-4403-939d-75bf42718268.OrganizationEdit.0e6b0661-dcdc-4f86-8115-1f1b99f1dc37</DisplayName>
        <AccountId>30</AccountId>
        <AccountType/>
      </UserInfo>
      <UserInfo>
        <DisplayName>Laura Whitbourn</DisplayName>
        <AccountId>53</AccountId>
        <AccountType/>
      </UserInfo>
      <UserInfo>
        <DisplayName>Jodie Hocking</DisplayName>
        <AccountId>12</AccountId>
        <AccountType/>
      </UserInfo>
      <UserInfo>
        <DisplayName>Matthew Dyson</DisplayName>
        <AccountId>10</AccountId>
        <AccountType/>
      </UserInfo>
      <UserInfo>
        <DisplayName>Ed McGuffie</DisplayName>
        <AccountId>46</AccountId>
        <AccountType/>
      </UserInfo>
    </SharedWithUsers>
    <Week10 xmlns="437e6da8-daa5-493e-91db-7327883a71d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486EB2ED63E1F479EE2CB0F78B2DF05" ma:contentTypeVersion="20" ma:contentTypeDescription="Create a new document." ma:contentTypeScope="" ma:versionID="5b756f44af20b09bb5ca135328fc161c">
  <xsd:schema xmlns:xsd="http://www.w3.org/2001/XMLSchema" xmlns:xs="http://www.w3.org/2001/XMLSchema" xmlns:p="http://schemas.microsoft.com/office/2006/metadata/properties" xmlns:ns2="437e6da8-daa5-493e-91db-7327883a71d6" xmlns:ns3="0e071e11-d068-494d-93e0-4693d941b853" targetNamespace="http://schemas.microsoft.com/office/2006/metadata/properties" ma:root="true" ma:fieldsID="a0bd1ab31aa6244c8ec35aa13e2fa062" ns2:_="" ns3:_="">
    <xsd:import namespace="437e6da8-daa5-493e-91db-7327883a71d6"/>
    <xsd:import namespace="0e071e11-d068-494d-93e0-4693d941b8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2:Week1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7e6da8-daa5-493e-91db-7327883a71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1dc8a44a-5ee6-4d2e-abde-10b85be268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  <xsd:element name="Week10" ma:index="26" nillable="true" ma:displayName="Week 10" ma:format="DateOnly" ma:internalName="Week10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071e11-d068-494d-93e0-4693d941b85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677f0a86-e88f-4e4b-8894-15fb1fb48623}" ma:internalName="TaxCatchAll" ma:showField="CatchAllData" ma:web="0e071e11-d068-494d-93e0-4693d941b8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3F4A6AC-C7B8-4E3C-B9B2-C3970AC4D33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3087BB4-319B-4A1E-B69A-F2E695B675DA}">
  <ds:schemaRefs>
    <ds:schemaRef ds:uri="0e071e11-d068-494d-93e0-4693d941b853"/>
    <ds:schemaRef ds:uri="437e6da8-daa5-493e-91db-7327883a71d6"/>
    <ds:schemaRef ds:uri="http://schemas.microsoft.com/office/2006/metadata/properties"/>
    <ds:schemaRef ds:uri="http://schemas.microsoft.com/office/infopath/2007/PartnerControls"/>
    <ds:schemaRef ds:uri="http://www.w3.org/2000/xmlns/"/>
    <ds:schemaRef ds:uri="http://www.w3.org/2001/XMLSchema-instance"/>
    <ds:schemaRef ds:uri="c1a9389f-194c-4870-a209-a008e14e742d"/>
    <ds:schemaRef ds:uri="625acab2-6e42-4f13-8c7b-712cf71764af"/>
  </ds:schemaRefs>
</ds:datastoreItem>
</file>

<file path=customXml/itemProps3.xml><?xml version="1.0" encoding="utf-8"?>
<ds:datastoreItem xmlns:ds="http://schemas.openxmlformats.org/officeDocument/2006/customXml" ds:itemID="{E1DDCD72-AFFE-4DA4-B572-578A11A24090}"/>
</file>

<file path=docProps/app.xml><?xml version="1.0" encoding="utf-8"?>
<Properties xmlns="http://schemas.openxmlformats.org/officeDocument/2006/extended-properties" xmlns:vt="http://schemas.openxmlformats.org/officeDocument/2006/docPropsVTypes">
  <TotalTime>1948</TotalTime>
  <Words>533</Words>
  <Application>Microsoft Office PowerPoint</Application>
  <PresentationFormat>Custom</PresentationFormat>
  <Paragraphs>83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Century Gothic</vt:lpstr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Lee Peachey</dc:creator>
  <cp:lastModifiedBy>SJS - Kristopher Harris</cp:lastModifiedBy>
  <cp:revision>155</cp:revision>
  <dcterms:created xsi:type="dcterms:W3CDTF">2018-02-08T08:28:53Z</dcterms:created>
  <dcterms:modified xsi:type="dcterms:W3CDTF">2026-06-15T15:29:06Z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0x0101002486EB2ED63E1F479EE2CB0F78B2DF05</vt:lpwstr>
  </property>
  <property fmtid="{D5CDD505-2E9C-101B-9397-08002B2CF9AE}" pid="3" name="MediaServiceImageTags">
    <vt:lpwstr/>
  </property>
</Properties>
</file>