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720263" cy="17640300"/>
  <p:notesSz cx="6888163" cy="10018713"/>
  <p:embeddedFontLst>
    <p:embeddedFont>
      <p:font typeface="Century Gothic" panose="020B0502020202020204" pitchFamily="3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12" roundtripDataSignature="AMtx7mgCpb1n2vLPrG62CYgDXYfkMkdh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C7E7"/>
    <a:srgbClr val="B4E7C7"/>
    <a:srgbClr val="99B7FF"/>
    <a:srgbClr val="D0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84A57E-3D1E-409F-8A47-4F059F3A80EB}" v="32" dt="2026-06-15T14:52:38.6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811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customschemas.google.com/relationships/presentationmetadata" Target="meta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JS - Michael Walmisley" userId="efe34953-344f-41ec-9dec-f3f24446e9fe" providerId="ADAL" clId="{FD141010-76BF-4B9F-8A6B-820C0F4A4BC1}"/>
    <pc:docChg chg="custSel modSld">
      <pc:chgData name="SJS - Michael Walmisley" userId="efe34953-344f-41ec-9dec-f3f24446e9fe" providerId="ADAL" clId="{FD141010-76BF-4B9F-8A6B-820C0F4A4BC1}" dt="2026-06-15T14:52:38.692" v="184" actId="14100"/>
      <pc:docMkLst>
        <pc:docMk/>
      </pc:docMkLst>
      <pc:sldChg chg="addSp delSp modSp mod">
        <pc:chgData name="SJS - Michael Walmisley" userId="efe34953-344f-41ec-9dec-f3f24446e9fe" providerId="ADAL" clId="{FD141010-76BF-4B9F-8A6B-820C0F4A4BC1}" dt="2026-06-15T14:52:38.692" v="184" actId="14100"/>
        <pc:sldMkLst>
          <pc:docMk/>
          <pc:sldMk cId="0" sldId="256"/>
        </pc:sldMkLst>
        <pc:spChg chg="mod">
          <ac:chgData name="SJS - Michael Walmisley" userId="efe34953-344f-41ec-9dec-f3f24446e9fe" providerId="ADAL" clId="{FD141010-76BF-4B9F-8A6B-820C0F4A4BC1}" dt="2026-06-15T14:46:40.470" v="81" actId="20577"/>
          <ac:spMkLst>
            <pc:docMk/>
            <pc:sldMk cId="0" sldId="256"/>
            <ac:spMk id="6" creationId="{DD43562D-68AF-FD4B-514F-5C343A21861B}"/>
          </ac:spMkLst>
        </pc:spChg>
        <pc:spChg chg="mod">
          <ac:chgData name="SJS - Michael Walmisley" userId="efe34953-344f-41ec-9dec-f3f24446e9fe" providerId="ADAL" clId="{FD141010-76BF-4B9F-8A6B-820C0F4A4BC1}" dt="2026-06-15T14:46:52.111" v="111" actId="20577"/>
          <ac:spMkLst>
            <pc:docMk/>
            <pc:sldMk cId="0" sldId="256"/>
            <ac:spMk id="53" creationId="{B6925480-F18C-D84B-0A0C-FC5B8A46E75E}"/>
          </ac:spMkLst>
        </pc:spChg>
        <pc:spChg chg="mod">
          <ac:chgData name="SJS - Michael Walmisley" userId="efe34953-344f-41ec-9dec-f3f24446e9fe" providerId="ADAL" clId="{FD141010-76BF-4B9F-8A6B-820C0F4A4BC1}" dt="2026-06-15T14:47:00.705" v="136" actId="20577"/>
          <ac:spMkLst>
            <pc:docMk/>
            <pc:sldMk cId="0" sldId="256"/>
            <ac:spMk id="54" creationId="{DA566780-5F51-D7AB-4CA5-0E189AD0BA0C}"/>
          </ac:spMkLst>
        </pc:spChg>
        <pc:spChg chg="mod">
          <ac:chgData name="SJS - Michael Walmisley" userId="efe34953-344f-41ec-9dec-f3f24446e9fe" providerId="ADAL" clId="{FD141010-76BF-4B9F-8A6B-820C0F4A4BC1}" dt="2026-06-15T14:51:11.247" v="158" actId="207"/>
          <ac:spMkLst>
            <pc:docMk/>
            <pc:sldMk cId="0" sldId="256"/>
            <ac:spMk id="102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51:24.511" v="160" actId="207"/>
          <ac:spMkLst>
            <pc:docMk/>
            <pc:sldMk cId="0" sldId="256"/>
            <ac:spMk id="104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51:06.599" v="157" actId="207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51:16.799" v="159" actId="207"/>
          <ac:spMkLst>
            <pc:docMk/>
            <pc:sldMk cId="0" sldId="256"/>
            <ac:spMk id="112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51:29.615" v="161" actId="207"/>
          <ac:spMkLst>
            <pc:docMk/>
            <pc:sldMk cId="0" sldId="256"/>
            <ac:spMk id="117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50:32.731" v="156" actId="207"/>
          <ac:spMkLst>
            <pc:docMk/>
            <pc:sldMk cId="0" sldId="256"/>
            <ac:spMk id="121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45:54.450" v="36" actId="20577"/>
          <ac:spMkLst>
            <pc:docMk/>
            <pc:sldMk cId="0" sldId="256"/>
            <ac:spMk id="130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46:05.608" v="55" actId="20577"/>
          <ac:spMkLst>
            <pc:docMk/>
            <pc:sldMk cId="0" sldId="256"/>
            <ac:spMk id="185" creationId="{00000000-0000-0000-0000-000000000000}"/>
          </ac:spMkLst>
        </pc:spChg>
        <pc:spChg chg="mod">
          <ac:chgData name="SJS - Michael Walmisley" userId="efe34953-344f-41ec-9dec-f3f24446e9fe" providerId="ADAL" clId="{FD141010-76BF-4B9F-8A6B-820C0F4A4BC1}" dt="2026-06-15T14:51:38.567" v="162" actId="692"/>
          <ac:spMkLst>
            <pc:docMk/>
            <pc:sldMk cId="0" sldId="256"/>
            <ac:spMk id="1055" creationId="{25D803DC-C1C0-FD10-CDEA-6B2A1BB200F7}"/>
          </ac:spMkLst>
        </pc:spChg>
        <pc:picChg chg="add mod">
          <ac:chgData name="SJS - Michael Walmisley" userId="efe34953-344f-41ec-9dec-f3f24446e9fe" providerId="ADAL" clId="{FD141010-76BF-4B9F-8A6B-820C0F4A4BC1}" dt="2026-06-15T14:52:33.372" v="183" actId="14100"/>
          <ac:picMkLst>
            <pc:docMk/>
            <pc:sldMk cId="0" sldId="256"/>
            <ac:picMk id="5" creationId="{15060AA9-4D22-2280-17BE-DA812542F871}"/>
          </ac:picMkLst>
        </pc:picChg>
        <pc:picChg chg="del">
          <ac:chgData name="SJS - Michael Walmisley" userId="efe34953-344f-41ec-9dec-f3f24446e9fe" providerId="ADAL" clId="{FD141010-76BF-4B9F-8A6B-820C0F4A4BC1}" dt="2026-06-15T14:49:22.591" v="149" actId="478"/>
          <ac:picMkLst>
            <pc:docMk/>
            <pc:sldMk cId="0" sldId="256"/>
            <ac:picMk id="56" creationId="{87F65DCA-8BFB-CC2A-E886-A741E625456C}"/>
          </ac:picMkLst>
        </pc:picChg>
        <pc:picChg chg="del">
          <ac:chgData name="SJS - Michael Walmisley" userId="efe34953-344f-41ec-9dec-f3f24446e9fe" providerId="ADAL" clId="{FD141010-76BF-4B9F-8A6B-820C0F4A4BC1}" dt="2026-06-15T14:47:23.226" v="137" actId="478"/>
          <ac:picMkLst>
            <pc:docMk/>
            <pc:sldMk cId="0" sldId="256"/>
            <ac:picMk id="1026" creationId="{A48576F4-5632-DC5B-AF26-F52551E239BD}"/>
          </ac:picMkLst>
        </pc:picChg>
        <pc:picChg chg="add mod">
          <ac:chgData name="SJS - Michael Walmisley" userId="efe34953-344f-41ec-9dec-f3f24446e9fe" providerId="ADAL" clId="{FD141010-76BF-4B9F-8A6B-820C0F4A4BC1}" dt="2026-06-15T14:52:38.692" v="184" actId="14100"/>
          <ac:picMkLst>
            <pc:docMk/>
            <pc:sldMk cId="0" sldId="256"/>
            <ac:picMk id="1028" creationId="{9C0070EA-9D9B-2A73-9320-B7E9054CC3D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1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00936" y="3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174" cy="3944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2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1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21" cy="501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572a84145efd230d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13013" y="1252538"/>
            <a:ext cx="1862137" cy="3381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g572a84145efd230d_13:notes"/>
          <p:cNvSpPr txBox="1">
            <a:spLocks noGrp="1"/>
          </p:cNvSpPr>
          <p:nvPr>
            <p:ph type="body" idx="1"/>
          </p:nvPr>
        </p:nvSpPr>
        <p:spPr>
          <a:xfrm>
            <a:off x="688495" y="4821098"/>
            <a:ext cx="5511300" cy="39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g572a84145efd230d_13:notes"/>
          <p:cNvSpPr txBox="1">
            <a:spLocks noGrp="1"/>
          </p:cNvSpPr>
          <p:nvPr>
            <p:ph type="sldNum" idx="12"/>
          </p:nvPr>
        </p:nvSpPr>
        <p:spPr>
          <a:xfrm>
            <a:off x="3900936" y="9517217"/>
            <a:ext cx="2985600" cy="50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25" tIns="46200" rIns="92425" bIns="462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729020" y="2886967"/>
            <a:ext cx="8262224" cy="6141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215033" y="9265242"/>
            <a:ext cx="7290197" cy="425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63206" y="4397830"/>
            <a:ext cx="8383727" cy="733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63206" y="11805123"/>
            <a:ext cx="8383727" cy="38588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920883" y="4695913"/>
            <a:ext cx="4131112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669534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669535" y="4324325"/>
            <a:ext cx="4112126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669535" y="6443610"/>
            <a:ext cx="4112126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920884" y="4324325"/>
            <a:ext cx="4132378" cy="2119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 b="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 b="1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 b="1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920884" y="6443610"/>
            <a:ext cx="4132378" cy="9477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44627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marL="914400" lvl="1" indent="-417576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marL="1371600" lvl="2" indent="-390588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marL="1828800" lvl="3" indent="-363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marL="2286000" lvl="4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marL="2743200" lvl="5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marL="3200400" lvl="6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marL="3657600" lvl="7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marL="4114800" lvl="8" indent="-363601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0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69534" y="1176020"/>
            <a:ext cx="3135038" cy="41160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4132378" y="2539880"/>
            <a:ext cx="4920883" cy="1253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Font typeface="Arial"/>
              <a:buNone/>
              <a:defRPr sz="340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None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None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None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69534" y="5292090"/>
            <a:ext cx="3135038" cy="9804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marL="914400" lvl="1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marL="1371600" lvl="2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marL="1828800" lvl="3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marL="2286000" lvl="4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marL="2743200" lvl="5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marL="3200400" lvl="6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marL="3657600" lvl="7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marL="4114800" lvl="8" indent="-228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>
            <a:endParaRPr/>
          </a:p>
        </p:txBody>
      </p:sp>
      <p:sp>
        <p:nvSpPr>
          <p:cNvPr id="69" name="Google Shape;69;p11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-736172" y="6100353"/>
            <a:ext cx="11192608" cy="83837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529361" y="7365886"/>
            <a:ext cx="14949338" cy="20959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3723254" y="5330706"/>
            <a:ext cx="14949338" cy="6166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3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3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3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668268" y="939186"/>
            <a:ext cx="8383727" cy="3409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sz="467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body" idx="1"/>
          </p:nvPr>
        </p:nvSpPr>
        <p:spPr>
          <a:xfrm>
            <a:off x="668268" y="4695913"/>
            <a:ext cx="8383727" cy="111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7576" algn="l" rtl="0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sz="297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0588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sz="255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3600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sz="2126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0075" algn="l" rtl="0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sz="1912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668268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219837" y="16349948"/>
            <a:ext cx="328058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15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864936" y="16349948"/>
            <a:ext cx="2187059" cy="939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76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microsoft.com/office/2007/relationships/hdphoto" Target="../media/hdphoto4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0" Type="http://schemas.microsoft.com/office/2007/relationships/hdphoto" Target="../media/hdphoto3.wdp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572a84145efd230d_13"/>
          <p:cNvSpPr txBox="1"/>
          <p:nvPr/>
        </p:nvSpPr>
        <p:spPr>
          <a:xfrm>
            <a:off x="4353169" y="7846349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BITMAP graphics represented in a device?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90" name="Google Shape;90;g572a84145efd230d_13"/>
          <p:cNvSpPr/>
          <p:nvPr/>
        </p:nvSpPr>
        <p:spPr>
          <a:xfrm rot="-5046850">
            <a:off x="1277442" y="12822759"/>
            <a:ext cx="3250235" cy="3457432"/>
          </a:xfrm>
          <a:prstGeom prst="blockArc">
            <a:avLst>
              <a:gd name="adj1" fmla="val 10879163"/>
              <a:gd name="adj2" fmla="val 20170414"/>
              <a:gd name="adj3" fmla="val 3054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g572a84145efd230d_13"/>
          <p:cNvSpPr/>
          <p:nvPr/>
        </p:nvSpPr>
        <p:spPr>
          <a:xfrm>
            <a:off x="2612878" y="15155024"/>
            <a:ext cx="5909400" cy="1005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                  </a:t>
            </a: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g572a84145efd230d_13"/>
          <p:cNvSpPr/>
          <p:nvPr/>
        </p:nvSpPr>
        <p:spPr>
          <a:xfrm rot="5400000" flipH="1">
            <a:off x="6111305" y="10535525"/>
            <a:ext cx="3192600" cy="3628800"/>
          </a:xfrm>
          <a:prstGeom prst="blockArc">
            <a:avLst>
              <a:gd name="adj1" fmla="val 10692523"/>
              <a:gd name="adj2" fmla="val 33583"/>
              <a:gd name="adj3" fmla="val 29479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g572a84145efd230d_13"/>
          <p:cNvSpPr/>
          <p:nvPr/>
        </p:nvSpPr>
        <p:spPr>
          <a:xfrm>
            <a:off x="2404969" y="12995447"/>
            <a:ext cx="5522700" cy="950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g572a84145efd230d_13"/>
          <p:cNvSpPr/>
          <p:nvPr/>
        </p:nvSpPr>
        <p:spPr>
          <a:xfrm>
            <a:off x="2604169" y="10753582"/>
            <a:ext cx="5241300" cy="9216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g572a84145efd230d_13"/>
          <p:cNvSpPr/>
          <p:nvPr/>
        </p:nvSpPr>
        <p:spPr>
          <a:xfrm rot="-5400000">
            <a:off x="1160281" y="8069975"/>
            <a:ext cx="3205800" cy="4017000"/>
          </a:xfrm>
          <a:prstGeom prst="blockArc">
            <a:avLst>
              <a:gd name="adj1" fmla="val 10180899"/>
              <a:gd name="adj2" fmla="val 21197177"/>
              <a:gd name="adj3" fmla="val 28508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g572a84145efd230d_13"/>
          <p:cNvSpPr/>
          <p:nvPr/>
        </p:nvSpPr>
        <p:spPr>
          <a:xfrm rot="5400000" flipH="1">
            <a:off x="6145216" y="6084182"/>
            <a:ext cx="3327600" cy="3308700"/>
          </a:xfrm>
          <a:prstGeom prst="blockArc">
            <a:avLst>
              <a:gd name="adj1" fmla="val 10800000"/>
              <a:gd name="adj2" fmla="val 21541939"/>
              <a:gd name="adj3" fmla="val 27644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g572a84145efd230d_13"/>
          <p:cNvSpPr/>
          <p:nvPr/>
        </p:nvSpPr>
        <p:spPr>
          <a:xfrm>
            <a:off x="2510535" y="8486959"/>
            <a:ext cx="5466138" cy="913881"/>
          </a:xfrm>
          <a:custGeom>
            <a:avLst/>
            <a:gdLst/>
            <a:ahLst/>
            <a:cxnLst/>
            <a:rect l="l" t="t" r="r" b="b"/>
            <a:pathLst>
              <a:path w="5909338" h="652772" extrusionOk="0">
                <a:moveTo>
                  <a:pt x="0" y="0"/>
                </a:moveTo>
                <a:lnTo>
                  <a:pt x="5909338" y="0"/>
                </a:lnTo>
                <a:lnTo>
                  <a:pt x="5826211" y="652772"/>
                </a:lnTo>
                <a:lnTo>
                  <a:pt x="0" y="642380"/>
                </a:lnTo>
                <a:lnTo>
                  <a:pt x="0" y="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g572a84145efd230d_13"/>
          <p:cNvSpPr/>
          <p:nvPr/>
        </p:nvSpPr>
        <p:spPr>
          <a:xfrm>
            <a:off x="2440029" y="6074857"/>
            <a:ext cx="5550000" cy="935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g572a84145efd230d_13"/>
          <p:cNvSpPr/>
          <p:nvPr/>
        </p:nvSpPr>
        <p:spPr>
          <a:xfrm rot="-5400000">
            <a:off x="807917" y="3546838"/>
            <a:ext cx="3345900" cy="3571800"/>
          </a:xfrm>
          <a:prstGeom prst="blockArc">
            <a:avLst>
              <a:gd name="adj1" fmla="val 10800000"/>
              <a:gd name="adj2" fmla="val 156513"/>
              <a:gd name="adj3" fmla="val 28217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g572a84145efd230d_13"/>
          <p:cNvSpPr/>
          <p:nvPr/>
        </p:nvSpPr>
        <p:spPr>
          <a:xfrm rot="5400000" flipH="1">
            <a:off x="5877500" y="1200668"/>
            <a:ext cx="3140400" cy="3684000"/>
          </a:xfrm>
          <a:prstGeom prst="blockArc">
            <a:avLst>
              <a:gd name="adj1" fmla="val 11091293"/>
              <a:gd name="adj2" fmla="val 569901"/>
              <a:gd name="adj3" fmla="val 27181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g572a84145efd230d_13"/>
          <p:cNvSpPr/>
          <p:nvPr/>
        </p:nvSpPr>
        <p:spPr>
          <a:xfrm>
            <a:off x="2370081" y="3657973"/>
            <a:ext cx="5571900" cy="943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g572a84145efd230d_13"/>
          <p:cNvSpPr/>
          <p:nvPr/>
        </p:nvSpPr>
        <p:spPr>
          <a:xfrm>
            <a:off x="7130822" y="12743184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g572a84145efd230d_13"/>
          <p:cNvSpPr/>
          <p:nvPr/>
        </p:nvSpPr>
        <p:spPr>
          <a:xfrm>
            <a:off x="7312905" y="1292980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g572a84145efd230d_13"/>
          <p:cNvSpPr/>
          <p:nvPr/>
        </p:nvSpPr>
        <p:spPr>
          <a:xfrm>
            <a:off x="1355840" y="1488634"/>
            <a:ext cx="6023100" cy="8463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g572a84145efd230d_13"/>
          <p:cNvSpPr/>
          <p:nvPr/>
        </p:nvSpPr>
        <p:spPr>
          <a:xfrm>
            <a:off x="7546490" y="3426133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g572a84145efd230d_13"/>
          <p:cNvSpPr/>
          <p:nvPr/>
        </p:nvSpPr>
        <p:spPr>
          <a:xfrm>
            <a:off x="7737171" y="3630717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g572a84145efd230d_13"/>
          <p:cNvSpPr/>
          <p:nvPr/>
        </p:nvSpPr>
        <p:spPr>
          <a:xfrm rot="-5400000">
            <a:off x="371577" y="1526367"/>
            <a:ext cx="1231800" cy="8070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g572a84145efd230d_13"/>
          <p:cNvSpPr txBox="1"/>
          <p:nvPr/>
        </p:nvSpPr>
        <p:spPr>
          <a:xfrm>
            <a:off x="7330861" y="12978378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/>
          </a:p>
        </p:txBody>
      </p:sp>
      <p:grpSp>
        <p:nvGrpSpPr>
          <p:cNvPr id="111" name="Google Shape;111;g572a84145efd230d_13"/>
          <p:cNvGrpSpPr/>
          <p:nvPr/>
        </p:nvGrpSpPr>
        <p:grpSpPr>
          <a:xfrm>
            <a:off x="3677138" y="8207092"/>
            <a:ext cx="1215000" cy="1305000"/>
            <a:chOff x="4181535" y="8616668"/>
            <a:chExt cx="1215000" cy="1305000"/>
          </a:xfrm>
        </p:grpSpPr>
        <p:sp>
          <p:nvSpPr>
            <p:cNvPr id="112" name="Google Shape;112;g572a84145efd230d_13"/>
            <p:cNvSpPr/>
            <p:nvPr/>
          </p:nvSpPr>
          <p:spPr>
            <a:xfrm>
              <a:off x="4181535" y="8616668"/>
              <a:ext cx="1215000" cy="1305000"/>
            </a:xfrm>
            <a:prstGeom prst="ellipse">
              <a:avLst/>
            </a:prstGeom>
            <a:solidFill>
              <a:srgbClr val="B4C7E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72a84145efd230d_13"/>
            <p:cNvSpPr/>
            <p:nvPr/>
          </p:nvSpPr>
          <p:spPr>
            <a:xfrm>
              <a:off x="4358345" y="8820191"/>
              <a:ext cx="858300" cy="903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155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g572a84145efd230d_13"/>
            <p:cNvSpPr txBox="1"/>
            <p:nvPr/>
          </p:nvSpPr>
          <p:spPr>
            <a:xfrm>
              <a:off x="4515433" y="8830384"/>
              <a:ext cx="574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9</a:t>
              </a:r>
              <a:endParaRPr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D4A0398-76C8-4971-FA15-41221C51072B}"/>
              </a:ext>
            </a:extLst>
          </p:cNvPr>
          <p:cNvGrpSpPr/>
          <p:nvPr/>
        </p:nvGrpSpPr>
        <p:grpSpPr>
          <a:xfrm>
            <a:off x="3365622" y="5955614"/>
            <a:ext cx="1215000" cy="1305000"/>
            <a:chOff x="4456487" y="6216870"/>
            <a:chExt cx="1215000" cy="1305000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73C7D8C-CF48-4418-7D21-AF8C11E5B4A6}"/>
                </a:ext>
              </a:extLst>
            </p:cNvPr>
            <p:cNvGrpSpPr/>
            <p:nvPr/>
          </p:nvGrpSpPr>
          <p:grpSpPr>
            <a:xfrm>
              <a:off x="4456487" y="6216870"/>
              <a:ext cx="1215000" cy="1305000"/>
              <a:chOff x="4456487" y="6216870"/>
              <a:chExt cx="1215000" cy="1305000"/>
            </a:xfrm>
          </p:grpSpPr>
          <p:sp>
            <p:nvSpPr>
              <p:cNvPr id="102" name="Google Shape;102;g572a84145efd230d_13"/>
              <p:cNvSpPr/>
              <p:nvPr/>
            </p:nvSpPr>
            <p:spPr>
              <a:xfrm>
                <a:off x="4456487" y="6216870"/>
                <a:ext cx="1215000" cy="1305000"/>
              </a:xfrm>
              <a:prstGeom prst="ellipse">
                <a:avLst/>
              </a:prstGeom>
              <a:solidFill>
                <a:srgbClr val="B4C7E7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3" name="Google Shape;103;g572a84145efd230d_13"/>
              <p:cNvSpPr/>
              <p:nvPr/>
            </p:nvSpPr>
            <p:spPr>
              <a:xfrm>
                <a:off x="4638555" y="6419486"/>
                <a:ext cx="862500" cy="903300"/>
              </a:xfrm>
              <a:prstGeom prst="ellipse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155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" name="Google Shape;115;g572a84145efd230d_13"/>
            <p:cNvSpPr txBox="1"/>
            <p:nvPr/>
          </p:nvSpPr>
          <p:spPr>
            <a:xfrm>
              <a:off x="4652636" y="6422309"/>
              <a:ext cx="841200" cy="842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4800" b="1" i="0" u="none" strike="noStrike" cap="non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10</a:t>
              </a:r>
              <a:endParaRPr/>
            </a:p>
          </p:txBody>
        </p:sp>
      </p:grpSp>
      <p:sp>
        <p:nvSpPr>
          <p:cNvPr id="116" name="Google Shape;116;g572a84145efd230d_13"/>
          <p:cNvSpPr txBox="1"/>
          <p:nvPr/>
        </p:nvSpPr>
        <p:spPr>
          <a:xfrm>
            <a:off x="7751398" y="3645444"/>
            <a:ext cx="841200" cy="84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r>
            <a:endParaRPr/>
          </a:p>
        </p:txBody>
      </p:sp>
      <p:sp>
        <p:nvSpPr>
          <p:cNvPr id="117" name="Google Shape;117;g572a84145efd230d_13"/>
          <p:cNvSpPr/>
          <p:nvPr/>
        </p:nvSpPr>
        <p:spPr>
          <a:xfrm>
            <a:off x="8237755" y="15057286"/>
            <a:ext cx="1215000" cy="1305000"/>
          </a:xfrm>
          <a:prstGeom prst="ellipse">
            <a:avLst/>
          </a:prstGeom>
          <a:solidFill>
            <a:srgbClr val="B4C7E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g572a84145efd230d_13"/>
          <p:cNvSpPr/>
          <p:nvPr/>
        </p:nvSpPr>
        <p:spPr>
          <a:xfrm>
            <a:off x="8420570" y="15256624"/>
            <a:ext cx="841200" cy="9033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155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g572a84145efd230d_13"/>
          <p:cNvSpPr txBox="1"/>
          <p:nvPr/>
        </p:nvSpPr>
        <p:spPr>
          <a:xfrm>
            <a:off x="8420570" y="15104075"/>
            <a:ext cx="841200" cy="102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/>
          </a:p>
        </p:txBody>
      </p:sp>
      <p:sp>
        <p:nvSpPr>
          <p:cNvPr id="120" name="Google Shape;120;g572a84145efd230d_13"/>
          <p:cNvSpPr txBox="1"/>
          <p:nvPr/>
        </p:nvSpPr>
        <p:spPr>
          <a:xfrm>
            <a:off x="5893238" y="601579"/>
            <a:ext cx="1848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5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g572a84145efd230d_13"/>
          <p:cNvSpPr txBox="1"/>
          <p:nvPr/>
        </p:nvSpPr>
        <p:spPr>
          <a:xfrm>
            <a:off x="1956906" y="199174"/>
            <a:ext cx="5974500" cy="523180"/>
          </a:xfrm>
          <a:prstGeom prst="rect">
            <a:avLst/>
          </a:prstGeom>
          <a:solidFill>
            <a:srgbClr val="B4C7E7"/>
          </a:solidFill>
          <a:ln w="3810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u="sng" dirty="0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rPr>
              <a:t>Computer Science Learning Journey</a:t>
            </a:r>
            <a:endParaRPr sz="1200" u="sng" dirty="0">
              <a:solidFill>
                <a:schemeClr val="bg1"/>
              </a:solidFill>
            </a:endParaRPr>
          </a:p>
        </p:txBody>
      </p:sp>
      <p:sp>
        <p:nvSpPr>
          <p:cNvPr id="123" name="Google Shape;123;g572a84145efd230d_13"/>
          <p:cNvSpPr txBox="1"/>
          <p:nvPr/>
        </p:nvSpPr>
        <p:spPr>
          <a:xfrm>
            <a:off x="6071655" y="15412608"/>
            <a:ext cx="19098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I use my computer?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4" name="Google Shape;124;g572a84145efd230d_13"/>
          <p:cNvSpPr txBox="1"/>
          <p:nvPr/>
        </p:nvSpPr>
        <p:spPr>
          <a:xfrm>
            <a:off x="3567955" y="15414580"/>
            <a:ext cx="21693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are spreadsheets?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5" name="Google Shape;125;g572a84145efd230d_13"/>
          <p:cNvSpPr txBox="1"/>
          <p:nvPr/>
        </p:nvSpPr>
        <p:spPr>
          <a:xfrm rot="1748259">
            <a:off x="1362648" y="15083820"/>
            <a:ext cx="191000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allows me to send data on the internet?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6" name="Google Shape;126;g572a84145efd230d_13"/>
          <p:cNvSpPr/>
          <p:nvPr/>
        </p:nvSpPr>
        <p:spPr>
          <a:xfrm rot="-2432349">
            <a:off x="1057648" y="13593356"/>
            <a:ext cx="1910029" cy="779554"/>
          </a:xfrm>
          <a:custGeom>
            <a:avLst/>
            <a:gdLst/>
            <a:ahLst/>
            <a:cxnLst/>
            <a:rect l="l" t="t" r="r" b="b"/>
            <a:pathLst>
              <a:path w="1909934" h="779515" extrusionOk="0">
                <a:moveTo>
                  <a:pt x="0" y="256275"/>
                </a:moveTo>
                <a:cubicBezTo>
                  <a:pt x="335475" y="250995"/>
                  <a:pt x="598227" y="5280"/>
                  <a:pt x="933702" y="0"/>
                </a:cubicBezTo>
                <a:lnTo>
                  <a:pt x="1909934" y="256275"/>
                </a:lnTo>
                <a:lnTo>
                  <a:pt x="1909934" y="779495"/>
                </a:lnTo>
                <a:cubicBezTo>
                  <a:pt x="1620204" y="782238"/>
                  <a:pt x="1254197" y="507769"/>
                  <a:pt x="964467" y="510512"/>
                </a:cubicBezTo>
                <a:lnTo>
                  <a:pt x="0" y="779495"/>
                </a:lnTo>
                <a:lnTo>
                  <a:pt x="0" y="256275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create a program?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7" name="Google Shape;127;g572a84145efd230d_13"/>
          <p:cNvSpPr txBox="1"/>
          <p:nvPr/>
        </p:nvSpPr>
        <p:spPr>
          <a:xfrm>
            <a:off x="3018116" y="13191261"/>
            <a:ext cx="218971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make a program do something useful?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29" name="Google Shape;129;g572a84145efd230d_13"/>
          <p:cNvSpPr txBox="1"/>
          <p:nvPr/>
        </p:nvSpPr>
        <p:spPr>
          <a:xfrm>
            <a:off x="5930345" y="10882739"/>
            <a:ext cx="182105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send data wirelessly using a </a:t>
            </a:r>
            <a:r>
              <a:rPr lang="en-GB" b="1" dirty="0" err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Microbit</a:t>
            </a: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0" name="Google Shape;130;g572a84145efd230d_13"/>
          <p:cNvSpPr txBox="1"/>
          <p:nvPr/>
        </p:nvSpPr>
        <p:spPr>
          <a:xfrm>
            <a:off x="3346638" y="10882822"/>
            <a:ext cx="2183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will AI Support me in the Future?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1" name="Google Shape;131;g572a84145efd230d_13"/>
          <p:cNvSpPr txBox="1"/>
          <p:nvPr/>
        </p:nvSpPr>
        <p:spPr>
          <a:xfrm rot="823838">
            <a:off x="1265027" y="10808653"/>
            <a:ext cx="1909777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make a mobile Application?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3" name="Google Shape;133;g572a84145efd230d_13"/>
          <p:cNvSpPr txBox="1"/>
          <p:nvPr/>
        </p:nvSpPr>
        <p:spPr>
          <a:xfrm>
            <a:off x="4918963" y="8673061"/>
            <a:ext cx="173927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a BITMAP Graphic?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5" name="Google Shape;135;g572a84145efd230d_13"/>
          <p:cNvSpPr txBox="1"/>
          <p:nvPr/>
        </p:nvSpPr>
        <p:spPr>
          <a:xfrm>
            <a:off x="6465961" y="8593119"/>
            <a:ext cx="1909945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does a computer add?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6" name="Google Shape;136;g572a84145efd230d_13"/>
          <p:cNvSpPr txBox="1"/>
          <p:nvPr/>
        </p:nvSpPr>
        <p:spPr>
          <a:xfrm>
            <a:off x="7254463" y="16263375"/>
            <a:ext cx="1528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Introduction to my computer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8" name="Google Shape;138;g572a84145efd230d_13"/>
          <p:cNvSpPr txBox="1"/>
          <p:nvPr/>
        </p:nvSpPr>
        <p:spPr>
          <a:xfrm>
            <a:off x="6611044" y="14576195"/>
            <a:ext cx="209291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I use basic applications?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9" name="Google Shape;139;g572a84145efd230d_13"/>
          <p:cNvSpPr txBox="1"/>
          <p:nvPr/>
        </p:nvSpPr>
        <p:spPr>
          <a:xfrm>
            <a:off x="5616278" y="16324422"/>
            <a:ext cx="13506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file system?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2" name="Google Shape;142;g572a84145efd230d_13"/>
          <p:cNvCxnSpPr/>
          <p:nvPr/>
        </p:nvCxnSpPr>
        <p:spPr>
          <a:xfrm rot="10800000">
            <a:off x="7407080" y="1496230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3" name="Google Shape;143;g572a84145efd230d_13"/>
          <p:cNvCxnSpPr/>
          <p:nvPr/>
        </p:nvCxnSpPr>
        <p:spPr>
          <a:xfrm rot="10800000">
            <a:off x="8248680" y="158978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4" name="Google Shape;144;g572a84145efd230d_13"/>
          <p:cNvCxnSpPr/>
          <p:nvPr/>
        </p:nvCxnSpPr>
        <p:spPr>
          <a:xfrm rot="10800000">
            <a:off x="6242597" y="15941493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5" name="Google Shape;145;g572a84145efd230d_13"/>
          <p:cNvSpPr txBox="1"/>
          <p:nvPr/>
        </p:nvSpPr>
        <p:spPr>
          <a:xfrm>
            <a:off x="4461872" y="14578348"/>
            <a:ext cx="175309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stay protected online?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6" name="Google Shape;146;g572a84145efd230d_13"/>
          <p:cNvCxnSpPr/>
          <p:nvPr/>
        </p:nvCxnSpPr>
        <p:spPr>
          <a:xfrm rot="10800000">
            <a:off x="5736121" y="1498278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8" name="Google Shape;148;g572a84145efd230d_13"/>
          <p:cNvSpPr txBox="1"/>
          <p:nvPr/>
        </p:nvSpPr>
        <p:spPr>
          <a:xfrm>
            <a:off x="3594234" y="16260162"/>
            <a:ext cx="157941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conditional formatting?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49" name="Google Shape;149;g572a84145efd230d_13"/>
          <p:cNvCxnSpPr/>
          <p:nvPr/>
        </p:nvCxnSpPr>
        <p:spPr>
          <a:xfrm rot="10800000">
            <a:off x="4391169" y="158950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g572a84145efd230d_13"/>
          <p:cNvSpPr txBox="1"/>
          <p:nvPr/>
        </p:nvSpPr>
        <p:spPr>
          <a:xfrm>
            <a:off x="1355840" y="16293209"/>
            <a:ext cx="147486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create my own network?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52" name="Google Shape;152;g572a84145efd230d_13"/>
          <p:cNvSpPr txBox="1"/>
          <p:nvPr/>
        </p:nvSpPr>
        <p:spPr>
          <a:xfrm>
            <a:off x="-24469" y="15171667"/>
            <a:ext cx="1521878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Caesar Cipher Who?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3" name="Google Shape;153;g572a84145efd230d_13"/>
          <p:cNvCxnSpPr>
            <a:cxnSpLocks/>
          </p:cNvCxnSpPr>
          <p:nvPr/>
        </p:nvCxnSpPr>
        <p:spPr>
          <a:xfrm flipV="1">
            <a:off x="2510535" y="16043223"/>
            <a:ext cx="132793" cy="319063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4" name="Google Shape;154;g572a84145efd230d_13"/>
          <p:cNvSpPr txBox="1"/>
          <p:nvPr/>
        </p:nvSpPr>
        <p:spPr>
          <a:xfrm>
            <a:off x="2301413" y="14173746"/>
            <a:ext cx="12022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times to draw a Fractal?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5" name="Google Shape;155;g572a84145efd230d_13"/>
          <p:cNvCxnSpPr>
            <a:cxnSpLocks/>
          </p:cNvCxnSpPr>
          <p:nvPr/>
        </p:nvCxnSpPr>
        <p:spPr>
          <a:xfrm flipH="1" flipV="1">
            <a:off x="2020021" y="14068843"/>
            <a:ext cx="445154" cy="22922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6" name="Google Shape;156;g572a84145efd230d_13"/>
          <p:cNvCxnSpPr>
            <a:cxnSpLocks/>
          </p:cNvCxnSpPr>
          <p:nvPr/>
        </p:nvCxnSpPr>
        <p:spPr>
          <a:xfrm flipH="1">
            <a:off x="1210711" y="15204711"/>
            <a:ext cx="464231" cy="25920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7" name="Google Shape;157;g572a84145efd230d_13"/>
          <p:cNvSpPr txBox="1"/>
          <p:nvPr/>
        </p:nvSpPr>
        <p:spPr>
          <a:xfrm>
            <a:off x="197790" y="13639999"/>
            <a:ext cx="111001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use an algorithm?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58" name="Google Shape;158;g572a84145efd230d_13"/>
          <p:cNvCxnSpPr>
            <a:cxnSpLocks/>
          </p:cNvCxnSpPr>
          <p:nvPr/>
        </p:nvCxnSpPr>
        <p:spPr>
          <a:xfrm flipH="1" flipV="1">
            <a:off x="932667" y="14342495"/>
            <a:ext cx="290107" cy="7869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9" name="Google Shape;159;g572a84145efd230d_13"/>
          <p:cNvSpPr txBox="1"/>
          <p:nvPr/>
        </p:nvSpPr>
        <p:spPr>
          <a:xfrm>
            <a:off x="1171015" y="12426340"/>
            <a:ext cx="1882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Variable, how do I use them?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60" name="Google Shape;160;g572a84145efd230d_13"/>
          <p:cNvCxnSpPr>
            <a:cxnSpLocks/>
          </p:cNvCxnSpPr>
          <p:nvPr/>
        </p:nvCxnSpPr>
        <p:spPr>
          <a:xfrm flipH="1" flipV="1">
            <a:off x="1944497" y="12939723"/>
            <a:ext cx="230247" cy="36370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6" name="Google Shape;166;g572a84145efd230d_13"/>
          <p:cNvCxnSpPr/>
          <p:nvPr/>
        </p:nvCxnSpPr>
        <p:spPr>
          <a:xfrm rot="10800000">
            <a:off x="3707984" y="1272823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67" name="Google Shape;167;g572a84145efd230d_13"/>
          <p:cNvSpPr txBox="1"/>
          <p:nvPr/>
        </p:nvSpPr>
        <p:spPr>
          <a:xfrm>
            <a:off x="5795257" y="14009846"/>
            <a:ext cx="188022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use radio waves to send data?</a:t>
            </a:r>
          </a:p>
        </p:txBody>
      </p:sp>
      <p:cxnSp>
        <p:nvCxnSpPr>
          <p:cNvPr id="169" name="Google Shape;169;g572a84145efd230d_13"/>
          <p:cNvCxnSpPr>
            <a:cxnSpLocks/>
          </p:cNvCxnSpPr>
          <p:nvPr/>
        </p:nvCxnSpPr>
        <p:spPr>
          <a:xfrm flipV="1">
            <a:off x="5874661" y="13688948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3" name="Google Shape;173;g572a84145efd230d_13"/>
          <p:cNvSpPr txBox="1"/>
          <p:nvPr/>
        </p:nvSpPr>
        <p:spPr>
          <a:xfrm>
            <a:off x="8237755" y="9923821"/>
            <a:ext cx="1423617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main components of a computer?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4" name="Google Shape;174;g572a84145efd230d_13"/>
          <p:cNvCxnSpPr>
            <a:cxnSpLocks/>
          </p:cNvCxnSpPr>
          <p:nvPr/>
        </p:nvCxnSpPr>
        <p:spPr>
          <a:xfrm flipV="1">
            <a:off x="8288362" y="10694836"/>
            <a:ext cx="284694" cy="363854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6" name="Google Shape;176;g572a84145efd230d_13"/>
          <p:cNvSpPr txBox="1"/>
          <p:nvPr/>
        </p:nvSpPr>
        <p:spPr>
          <a:xfrm>
            <a:off x="6054157" y="10226326"/>
            <a:ext cx="1780379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is data stored on a digital device?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77" name="Google Shape;177;g572a84145efd230d_13"/>
          <p:cNvCxnSpPr/>
          <p:nvPr/>
        </p:nvCxnSpPr>
        <p:spPr>
          <a:xfrm rot="10800000">
            <a:off x="7609477" y="1055804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g572a84145efd230d_13"/>
          <p:cNvSpPr txBox="1"/>
          <p:nvPr/>
        </p:nvSpPr>
        <p:spPr>
          <a:xfrm>
            <a:off x="5339475" y="11706075"/>
            <a:ext cx="1906500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a computer add and convert numbers?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1" name="Google Shape;181;g572a84145efd230d_13"/>
          <p:cNvCxnSpPr>
            <a:cxnSpLocks/>
          </p:cNvCxnSpPr>
          <p:nvPr/>
        </p:nvCxnSpPr>
        <p:spPr>
          <a:xfrm flipV="1">
            <a:off x="7163646" y="11691405"/>
            <a:ext cx="0" cy="18712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2" name="Google Shape;182;g572a84145efd230d_13"/>
          <p:cNvSpPr txBox="1"/>
          <p:nvPr/>
        </p:nvSpPr>
        <p:spPr>
          <a:xfrm>
            <a:off x="3197108" y="11723737"/>
            <a:ext cx="193888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logic gates?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3" name="Google Shape;183;g572a84145efd230d_13"/>
          <p:cNvCxnSpPr/>
          <p:nvPr/>
        </p:nvCxnSpPr>
        <p:spPr>
          <a:xfrm rot="10800000">
            <a:off x="4999182" y="1132591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4" name="Google Shape;184;g572a84145efd230d_13"/>
          <p:cNvCxnSpPr/>
          <p:nvPr/>
        </p:nvCxnSpPr>
        <p:spPr>
          <a:xfrm rot="10800000">
            <a:off x="4043303" y="10488922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5" name="Google Shape;185;g572a84145efd230d_13"/>
          <p:cNvSpPr txBox="1"/>
          <p:nvPr/>
        </p:nvSpPr>
        <p:spPr>
          <a:xfrm>
            <a:off x="3986896" y="10150403"/>
            <a:ext cx="178038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</a:t>
            </a:r>
            <a:r>
              <a:rPr lang="en-GB" sz="1200" b="1" dirty="0" err="1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Propmpt</a:t>
            </a: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7" name="Google Shape;187;g572a84145efd230d_13"/>
          <p:cNvSpPr txBox="1"/>
          <p:nvPr/>
        </p:nvSpPr>
        <p:spPr>
          <a:xfrm>
            <a:off x="968571" y="11724398"/>
            <a:ext cx="165653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Interacting with Mobile Apps help?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8" name="Google Shape;188;g572a84145efd230d_13"/>
          <p:cNvSpPr txBox="1"/>
          <p:nvPr/>
        </p:nvSpPr>
        <p:spPr>
          <a:xfrm>
            <a:off x="-36857" y="10970676"/>
            <a:ext cx="1386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problem solve?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89" name="Google Shape;189;g572a84145efd230d_13"/>
          <p:cNvCxnSpPr/>
          <p:nvPr/>
        </p:nvCxnSpPr>
        <p:spPr>
          <a:xfrm rot="10800000">
            <a:off x="2440029" y="1149536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0" name="Google Shape;190;g572a84145efd230d_13"/>
          <p:cNvCxnSpPr>
            <a:cxnSpLocks/>
          </p:cNvCxnSpPr>
          <p:nvPr/>
        </p:nvCxnSpPr>
        <p:spPr>
          <a:xfrm flipV="1">
            <a:off x="883375" y="10714072"/>
            <a:ext cx="434687" cy="31311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4" name="Google Shape;194;g572a84145efd230d_13"/>
          <p:cNvSpPr txBox="1"/>
          <p:nvPr/>
        </p:nvSpPr>
        <p:spPr>
          <a:xfrm>
            <a:off x="-97111" y="8470308"/>
            <a:ext cx="14217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Selection, Iteration and decisions?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6" name="Google Shape;196;g572a84145efd230d_13"/>
          <p:cNvCxnSpPr>
            <a:cxnSpLocks/>
          </p:cNvCxnSpPr>
          <p:nvPr/>
        </p:nvCxnSpPr>
        <p:spPr>
          <a:xfrm>
            <a:off x="1205296" y="8804879"/>
            <a:ext cx="459259" cy="336516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8" name="Google Shape;198;g572a84145efd230d_13"/>
          <p:cNvSpPr txBox="1"/>
          <p:nvPr/>
        </p:nvSpPr>
        <p:spPr>
          <a:xfrm>
            <a:off x="3858017" y="9485708"/>
            <a:ext cx="1906500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Pixel?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99" name="Google Shape;199;g572a84145efd230d_13"/>
          <p:cNvCxnSpPr/>
          <p:nvPr/>
        </p:nvCxnSpPr>
        <p:spPr>
          <a:xfrm rot="10800000">
            <a:off x="7026637" y="9145288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0" name="Google Shape;200;g572a84145efd230d_13"/>
          <p:cNvCxnSpPr/>
          <p:nvPr/>
        </p:nvCxnSpPr>
        <p:spPr>
          <a:xfrm rot="10800000">
            <a:off x="4902701" y="9141395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01" name="Google Shape;201;g572a84145efd230d_13"/>
          <p:cNvCxnSpPr/>
          <p:nvPr/>
        </p:nvCxnSpPr>
        <p:spPr>
          <a:xfrm rot="10800000">
            <a:off x="5932520" y="831737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2" name="Google Shape;202;g572a84145efd230d_13"/>
          <p:cNvSpPr txBox="1"/>
          <p:nvPr/>
        </p:nvSpPr>
        <p:spPr>
          <a:xfrm>
            <a:off x="6044089" y="9496660"/>
            <a:ext cx="163004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rules for Adding Binary?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03" name="Google Shape;203;g572a84145efd230d_13"/>
          <p:cNvCxnSpPr>
            <a:cxnSpLocks/>
            <a:endCxn id="3" idx="0"/>
          </p:cNvCxnSpPr>
          <p:nvPr/>
        </p:nvCxnSpPr>
        <p:spPr>
          <a:xfrm>
            <a:off x="8555791" y="8735968"/>
            <a:ext cx="452194" cy="54250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9" name="Google Shape;209;g572a84145efd230d_13"/>
          <p:cNvSpPr txBox="1"/>
          <p:nvPr/>
        </p:nvSpPr>
        <p:spPr>
          <a:xfrm>
            <a:off x="6700162" y="7170300"/>
            <a:ext cx="153224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sprite?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0" name="Google Shape;210;g572a84145efd230d_13"/>
          <p:cNvCxnSpPr>
            <a:cxnSpLocks/>
          </p:cNvCxnSpPr>
          <p:nvPr/>
        </p:nvCxnSpPr>
        <p:spPr>
          <a:xfrm flipV="1">
            <a:off x="8085598" y="5928528"/>
            <a:ext cx="270787" cy="426151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2" name="Google Shape;212;g572a84145efd230d_13"/>
          <p:cNvSpPr txBox="1"/>
          <p:nvPr/>
        </p:nvSpPr>
        <p:spPr>
          <a:xfrm>
            <a:off x="2517701" y="3770010"/>
            <a:ext cx="1455421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System Architecture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Logic gates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g572a84145efd230d_13"/>
          <p:cNvSpPr txBox="1"/>
          <p:nvPr/>
        </p:nvSpPr>
        <p:spPr>
          <a:xfrm rot="19362825">
            <a:off x="1106665" y="4011800"/>
            <a:ext cx="15118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Computational Thinking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4" name="Google Shape;214;g572a84145efd230d_13"/>
          <p:cNvSpPr txBox="1"/>
          <p:nvPr/>
        </p:nvSpPr>
        <p:spPr>
          <a:xfrm>
            <a:off x="5616278" y="3724142"/>
            <a:ext cx="1909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Advanced Programming Techniques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6" name="Google Shape;216;g572a84145efd230d_13"/>
          <p:cNvSpPr txBox="1"/>
          <p:nvPr/>
        </p:nvSpPr>
        <p:spPr>
          <a:xfrm rot="4565754">
            <a:off x="7677595" y="2640047"/>
            <a:ext cx="2149463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Programming Concepts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7" name="Google Shape;217;g572a84145efd230d_13"/>
          <p:cNvSpPr txBox="1"/>
          <p:nvPr/>
        </p:nvSpPr>
        <p:spPr>
          <a:xfrm>
            <a:off x="5553346" y="1666982"/>
            <a:ext cx="26715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Producing Robust programs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8" name="Google Shape;218;g572a84145efd230d_13"/>
          <p:cNvSpPr txBox="1"/>
          <p:nvPr/>
        </p:nvSpPr>
        <p:spPr>
          <a:xfrm>
            <a:off x="2965099" y="1598810"/>
            <a:ext cx="2299800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Ethical, Legal, cultural and environmental impacts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9" name="Google Shape;219;g572a84145efd230d_13"/>
          <p:cNvSpPr txBox="1"/>
          <p:nvPr/>
        </p:nvSpPr>
        <p:spPr>
          <a:xfrm>
            <a:off x="934732" y="1741090"/>
            <a:ext cx="2299800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Exam Revision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0" name="Google Shape;220;g572a84145efd230d_13"/>
          <p:cNvSpPr txBox="1"/>
          <p:nvPr/>
        </p:nvSpPr>
        <p:spPr>
          <a:xfrm>
            <a:off x="-18916" y="6420571"/>
            <a:ext cx="1416182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Why do we use different representations?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1" name="Google Shape;221;g572a84145efd230d_13"/>
          <p:cNvSpPr txBox="1"/>
          <p:nvPr/>
        </p:nvSpPr>
        <p:spPr>
          <a:xfrm>
            <a:off x="1425500" y="7152207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Hexadecimal number?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2" name="Google Shape;222;g572a84145efd230d_13"/>
          <p:cNvSpPr txBox="1"/>
          <p:nvPr/>
        </p:nvSpPr>
        <p:spPr>
          <a:xfrm>
            <a:off x="6396955" y="738640"/>
            <a:ext cx="1930723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I develop my programming?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3" name="Google Shape;223;g572a84145efd230d_13"/>
          <p:cNvCxnSpPr/>
          <p:nvPr/>
        </p:nvCxnSpPr>
        <p:spPr>
          <a:xfrm rot="10800000">
            <a:off x="7718212" y="204333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4" name="Google Shape;224;g572a84145efd230d_13"/>
          <p:cNvCxnSpPr/>
          <p:nvPr/>
        </p:nvCxnSpPr>
        <p:spPr>
          <a:xfrm rot="10800000">
            <a:off x="7410314" y="112816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5" name="Google Shape;225;g572a84145efd230d_13"/>
          <p:cNvCxnSpPr>
            <a:cxnSpLocks/>
            <a:endCxn id="236" idx="2"/>
          </p:cNvCxnSpPr>
          <p:nvPr/>
        </p:nvCxnSpPr>
        <p:spPr>
          <a:xfrm flipV="1">
            <a:off x="8784688" y="1967974"/>
            <a:ext cx="452009" cy="21657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26" name="Google Shape;226;g572a84145efd230d_13"/>
          <p:cNvSpPr txBox="1"/>
          <p:nvPr/>
        </p:nvSpPr>
        <p:spPr>
          <a:xfrm>
            <a:off x="3018116" y="932556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Should we make technology free?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27" name="Google Shape;227;g572a84145efd230d_13"/>
          <p:cNvSpPr txBox="1"/>
          <p:nvPr/>
        </p:nvSpPr>
        <p:spPr>
          <a:xfrm>
            <a:off x="2936501" y="2446958"/>
            <a:ext cx="172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Ethical implications of AI?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28" name="Google Shape;228;g572a84145efd230d_13"/>
          <p:cNvCxnSpPr/>
          <p:nvPr/>
        </p:nvCxnSpPr>
        <p:spPr>
          <a:xfrm rot="10800000">
            <a:off x="4999182" y="1173906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29" name="Google Shape;229;g572a84145efd230d_13"/>
          <p:cNvCxnSpPr>
            <a:cxnSpLocks/>
          </p:cNvCxnSpPr>
          <p:nvPr/>
        </p:nvCxnSpPr>
        <p:spPr>
          <a:xfrm flipV="1">
            <a:off x="3954273" y="2324262"/>
            <a:ext cx="13982" cy="20337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0" name="Google Shape;230;g572a84145efd230d_13"/>
          <p:cNvSpPr txBox="1"/>
          <p:nvPr/>
        </p:nvSpPr>
        <p:spPr>
          <a:xfrm>
            <a:off x="1540516" y="5251125"/>
            <a:ext cx="2333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Algorithms can we use to sort and search data?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1" name="Google Shape;231;g572a84145efd230d_13"/>
          <p:cNvSpPr txBox="1"/>
          <p:nvPr/>
        </p:nvSpPr>
        <p:spPr>
          <a:xfrm>
            <a:off x="1688194" y="4824783"/>
            <a:ext cx="1942116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Abstraction?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36" name="Google Shape;236;g572a84145efd230d_13"/>
          <p:cNvSpPr txBox="1"/>
          <p:nvPr/>
        </p:nvSpPr>
        <p:spPr>
          <a:xfrm>
            <a:off x="8689497" y="1506350"/>
            <a:ext cx="10944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an array?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7" name="Google Shape;237;g572a84145efd230d_13"/>
          <p:cNvCxnSpPr>
            <a:cxnSpLocks/>
          </p:cNvCxnSpPr>
          <p:nvPr/>
        </p:nvCxnSpPr>
        <p:spPr>
          <a:xfrm>
            <a:off x="1366565" y="5481295"/>
            <a:ext cx="541408" cy="4078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8" name="Google Shape;238;g572a84145efd230d_13"/>
          <p:cNvSpPr txBox="1"/>
          <p:nvPr/>
        </p:nvSpPr>
        <p:spPr>
          <a:xfrm>
            <a:off x="6323828" y="2993634"/>
            <a:ext cx="18397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you create a robust program?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39" name="Google Shape;239;g572a84145efd230d_13"/>
          <p:cNvCxnSpPr>
            <a:cxnSpLocks/>
          </p:cNvCxnSpPr>
          <p:nvPr/>
        </p:nvCxnSpPr>
        <p:spPr>
          <a:xfrm flipV="1">
            <a:off x="694967" y="6023861"/>
            <a:ext cx="510329" cy="319019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0" name="Google Shape;240;g572a84145efd230d_13"/>
          <p:cNvSpPr txBox="1"/>
          <p:nvPr/>
        </p:nvSpPr>
        <p:spPr>
          <a:xfrm>
            <a:off x="4136672" y="3055013"/>
            <a:ext cx="183977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Routers and switches used?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1" name="Google Shape;241;g572a84145efd230d_13"/>
          <p:cNvSpPr txBox="1"/>
          <p:nvPr/>
        </p:nvSpPr>
        <p:spPr>
          <a:xfrm>
            <a:off x="3769298" y="4794973"/>
            <a:ext cx="17874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performance factor?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2" name="Google Shape;242;g572a84145efd230d_13"/>
          <p:cNvSpPr txBox="1"/>
          <p:nvPr/>
        </p:nvSpPr>
        <p:spPr>
          <a:xfrm>
            <a:off x="1708736" y="2983152"/>
            <a:ext cx="210368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are the features of the Von Numan Architecture??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43" name="Google Shape;243;g572a84145efd230d_13"/>
          <p:cNvCxnSpPr/>
          <p:nvPr/>
        </p:nvCxnSpPr>
        <p:spPr>
          <a:xfrm rot="10800000">
            <a:off x="5724066" y="347547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44" name="Google Shape;244;g572a84145efd230d_13"/>
          <p:cNvCxnSpPr/>
          <p:nvPr/>
        </p:nvCxnSpPr>
        <p:spPr>
          <a:xfrm rot="10800000">
            <a:off x="4310093" y="434219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45" name="Google Shape;245;g572a84145efd230d_13"/>
          <p:cNvSpPr txBox="1"/>
          <p:nvPr/>
        </p:nvSpPr>
        <p:spPr>
          <a:xfrm>
            <a:off x="5722832" y="4815623"/>
            <a:ext cx="2182548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we test programs?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0" name="Google Shape;260;g572a84145efd230d_13"/>
          <p:cNvSpPr txBox="1"/>
          <p:nvPr/>
        </p:nvSpPr>
        <p:spPr>
          <a:xfrm>
            <a:off x="3516147" y="12340194"/>
            <a:ext cx="1322997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Use the correct data type?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2" name="Google Shape;262;g572a84145efd230d_13"/>
          <p:cNvSpPr txBox="1"/>
          <p:nvPr/>
        </p:nvSpPr>
        <p:spPr>
          <a:xfrm rot="17180847">
            <a:off x="8116571" y="7461131"/>
            <a:ext cx="163966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makes a great game?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63" name="Google Shape;263;g572a84145efd230d_13"/>
          <p:cNvSpPr txBox="1"/>
          <p:nvPr/>
        </p:nvSpPr>
        <p:spPr>
          <a:xfrm>
            <a:off x="5959728" y="5223842"/>
            <a:ext cx="176228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I create a program from a problem?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4" name="Google Shape;264;g572a84145efd230d_13"/>
          <p:cNvCxnSpPr>
            <a:cxnSpLocks/>
          </p:cNvCxnSpPr>
          <p:nvPr/>
        </p:nvCxnSpPr>
        <p:spPr>
          <a:xfrm flipH="1">
            <a:off x="8137026" y="7026798"/>
            <a:ext cx="484434" cy="29424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66" name="Google Shape;266;g572a84145efd230d_13"/>
          <p:cNvSpPr txBox="1"/>
          <p:nvPr/>
        </p:nvSpPr>
        <p:spPr>
          <a:xfrm>
            <a:off x="1957601" y="8678157"/>
            <a:ext cx="1772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a Vector Graphic?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67" name="Google Shape;267;g572a84145efd230d_13"/>
          <p:cNvCxnSpPr/>
          <p:nvPr/>
        </p:nvCxnSpPr>
        <p:spPr>
          <a:xfrm rot="10800000">
            <a:off x="3630199" y="8240239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268" name="Google Shape;268;g572a84145efd230d_13"/>
          <p:cNvCxnSpPr>
            <a:cxnSpLocks/>
          </p:cNvCxnSpPr>
          <p:nvPr/>
        </p:nvCxnSpPr>
        <p:spPr>
          <a:xfrm flipH="1" flipV="1">
            <a:off x="2219637" y="9163251"/>
            <a:ext cx="163925" cy="44275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0" name="Google Shape;270;g572a84145efd230d_13"/>
          <p:cNvSpPr txBox="1"/>
          <p:nvPr/>
        </p:nvSpPr>
        <p:spPr>
          <a:xfrm>
            <a:off x="1809964" y="7917497"/>
            <a:ext cx="19065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create vector graphics?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71" name="Google Shape;271;g572a84145efd230d_13"/>
          <p:cNvSpPr txBox="1"/>
          <p:nvPr/>
        </p:nvSpPr>
        <p:spPr>
          <a:xfrm>
            <a:off x="1949708" y="9511369"/>
            <a:ext cx="136388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are digital graphics stored?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3" name="Google Shape;273;g572a84145efd230d_13"/>
          <p:cNvCxnSpPr/>
          <p:nvPr/>
        </p:nvCxnSpPr>
        <p:spPr>
          <a:xfrm rot="10800000">
            <a:off x="3385901" y="3452847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74" name="Google Shape;274;g572a84145efd230d_13"/>
          <p:cNvSpPr txBox="1"/>
          <p:nvPr/>
        </p:nvSpPr>
        <p:spPr>
          <a:xfrm>
            <a:off x="6342162" y="2428372"/>
            <a:ext cx="1948882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Can you read and write files?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5" name="Google Shape;275;g572a84145efd230d_13"/>
          <p:cNvCxnSpPr/>
          <p:nvPr/>
        </p:nvCxnSpPr>
        <p:spPr>
          <a:xfrm rot="10800000">
            <a:off x="1796781" y="4619039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Google Shape;262;g572a84145efd230d_13">
            <a:extLst>
              <a:ext uri="{FF2B5EF4-FFF2-40B4-BE49-F238E27FC236}">
                <a16:creationId xmlns:a16="http://schemas.microsoft.com/office/drawing/2014/main" id="{ECA37C89-FEE6-D07D-85BA-BE27F0AA1AF4}"/>
              </a:ext>
            </a:extLst>
          </p:cNvPr>
          <p:cNvSpPr txBox="1"/>
          <p:nvPr/>
        </p:nvSpPr>
        <p:spPr>
          <a:xfrm>
            <a:off x="6356848" y="6220186"/>
            <a:ext cx="2188059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How can I create a program for real world application?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" name="Google Shape;263;g572a84145efd230d_13">
            <a:extLst>
              <a:ext uri="{FF2B5EF4-FFF2-40B4-BE49-F238E27FC236}">
                <a16:creationId xmlns:a16="http://schemas.microsoft.com/office/drawing/2014/main" id="{4739F52B-A90E-730D-0568-18B28CEDA3F8}"/>
              </a:ext>
            </a:extLst>
          </p:cNvPr>
          <p:cNvSpPr txBox="1"/>
          <p:nvPr/>
        </p:nvSpPr>
        <p:spPr>
          <a:xfrm>
            <a:off x="8192964" y="9278469"/>
            <a:ext cx="1630041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meta data?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" name="Google Shape;127;g572a84145efd230d_13">
            <a:extLst>
              <a:ext uri="{FF2B5EF4-FFF2-40B4-BE49-F238E27FC236}">
                <a16:creationId xmlns:a16="http://schemas.microsoft.com/office/drawing/2014/main" id="{F13D0BA1-6D2C-C8C3-DB7F-3185DE2494F5}"/>
              </a:ext>
            </a:extLst>
          </p:cNvPr>
          <p:cNvSpPr txBox="1"/>
          <p:nvPr/>
        </p:nvSpPr>
        <p:spPr>
          <a:xfrm>
            <a:off x="5304183" y="13104244"/>
            <a:ext cx="1858991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is a </a:t>
            </a:r>
            <a:r>
              <a:rPr lang="en-GB" b="1" dirty="0" err="1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Microbit</a:t>
            </a: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6" name="Google Shape;262;g572a84145efd230d_13">
            <a:extLst>
              <a:ext uri="{FF2B5EF4-FFF2-40B4-BE49-F238E27FC236}">
                <a16:creationId xmlns:a16="http://schemas.microsoft.com/office/drawing/2014/main" id="{DD43562D-68AF-FD4B-514F-5C343A21861B}"/>
              </a:ext>
            </a:extLst>
          </p:cNvPr>
          <p:cNvSpPr txBox="1"/>
          <p:nvPr/>
        </p:nvSpPr>
        <p:spPr>
          <a:xfrm>
            <a:off x="4717102" y="6277621"/>
            <a:ext cx="1586866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Digital Animations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" name="Google Shape;210;g572a84145efd230d_13">
            <a:extLst>
              <a:ext uri="{FF2B5EF4-FFF2-40B4-BE49-F238E27FC236}">
                <a16:creationId xmlns:a16="http://schemas.microsoft.com/office/drawing/2014/main" id="{7B41080F-B12B-E7B3-521C-7289775DF85B}"/>
              </a:ext>
            </a:extLst>
          </p:cNvPr>
          <p:cNvCxnSpPr>
            <a:cxnSpLocks/>
          </p:cNvCxnSpPr>
          <p:nvPr/>
        </p:nvCxnSpPr>
        <p:spPr>
          <a:xfrm flipH="1" flipV="1">
            <a:off x="6911887" y="588575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" name="Google Shape;244;g572a84145efd230d_13">
            <a:extLst>
              <a:ext uri="{FF2B5EF4-FFF2-40B4-BE49-F238E27FC236}">
                <a16:creationId xmlns:a16="http://schemas.microsoft.com/office/drawing/2014/main" id="{3B9A544F-8E72-D787-692E-674D17CF8323}"/>
              </a:ext>
            </a:extLst>
          </p:cNvPr>
          <p:cNvCxnSpPr/>
          <p:nvPr/>
        </p:nvCxnSpPr>
        <p:spPr>
          <a:xfrm rot="10800000">
            <a:off x="6359754" y="4394724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8" name="Google Shape;225;g572a84145efd230d_13">
            <a:extLst>
              <a:ext uri="{FF2B5EF4-FFF2-40B4-BE49-F238E27FC236}">
                <a16:creationId xmlns:a16="http://schemas.microsoft.com/office/drawing/2014/main" id="{02CF753E-79AA-B20B-F9FE-2E5FA096AD00}"/>
              </a:ext>
            </a:extLst>
          </p:cNvPr>
          <p:cNvCxnSpPr>
            <a:cxnSpLocks/>
          </p:cNvCxnSpPr>
          <p:nvPr/>
        </p:nvCxnSpPr>
        <p:spPr>
          <a:xfrm>
            <a:off x="8036372" y="3035346"/>
            <a:ext cx="362942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22;g572a84145efd230d_13">
            <a:extLst>
              <a:ext uri="{FF2B5EF4-FFF2-40B4-BE49-F238E27FC236}">
                <a16:creationId xmlns:a16="http://schemas.microsoft.com/office/drawing/2014/main" id="{4F9F28EE-67B9-5F0A-8961-537A15B93BBD}"/>
              </a:ext>
            </a:extLst>
          </p:cNvPr>
          <p:cNvSpPr txBox="1"/>
          <p:nvPr/>
        </p:nvSpPr>
        <p:spPr>
          <a:xfrm>
            <a:off x="4784513" y="2537510"/>
            <a:ext cx="1646271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Compiler or interpreter?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1" name="Google Shape;223;g572a84145efd230d_13">
            <a:extLst>
              <a:ext uri="{FF2B5EF4-FFF2-40B4-BE49-F238E27FC236}">
                <a16:creationId xmlns:a16="http://schemas.microsoft.com/office/drawing/2014/main" id="{6C9846A8-2E41-1095-8543-5B3D7F8E9A26}"/>
              </a:ext>
            </a:extLst>
          </p:cNvPr>
          <p:cNvCxnSpPr/>
          <p:nvPr/>
        </p:nvCxnSpPr>
        <p:spPr>
          <a:xfrm rot="10800000">
            <a:off x="5564874" y="2117801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5" name="Google Shape;260;g572a84145efd230d_13">
            <a:extLst>
              <a:ext uri="{FF2B5EF4-FFF2-40B4-BE49-F238E27FC236}">
                <a16:creationId xmlns:a16="http://schemas.microsoft.com/office/drawing/2014/main" id="{1C3D17DD-77CD-C3B5-F873-64231A1D1541}"/>
              </a:ext>
            </a:extLst>
          </p:cNvPr>
          <p:cNvSpPr txBox="1"/>
          <p:nvPr/>
        </p:nvSpPr>
        <p:spPr>
          <a:xfrm>
            <a:off x="3842846" y="14068843"/>
            <a:ext cx="1360725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IF used for in programs?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27" name="Google Shape;169;g572a84145efd230d_13">
            <a:extLst>
              <a:ext uri="{FF2B5EF4-FFF2-40B4-BE49-F238E27FC236}">
                <a16:creationId xmlns:a16="http://schemas.microsoft.com/office/drawing/2014/main" id="{C593D37E-FB27-70F4-EBB3-4AB50AAC1E09}"/>
              </a:ext>
            </a:extLst>
          </p:cNvPr>
          <p:cNvCxnSpPr>
            <a:cxnSpLocks/>
          </p:cNvCxnSpPr>
          <p:nvPr/>
        </p:nvCxnSpPr>
        <p:spPr>
          <a:xfrm flipV="1">
            <a:off x="3915672" y="13714441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169;g572a84145efd230d_13">
            <a:extLst>
              <a:ext uri="{FF2B5EF4-FFF2-40B4-BE49-F238E27FC236}">
                <a16:creationId xmlns:a16="http://schemas.microsoft.com/office/drawing/2014/main" id="{64AD3C5F-DF12-0036-A051-A79A07F0635E}"/>
              </a:ext>
            </a:extLst>
          </p:cNvPr>
          <p:cNvCxnSpPr>
            <a:cxnSpLocks/>
          </p:cNvCxnSpPr>
          <p:nvPr/>
        </p:nvCxnSpPr>
        <p:spPr>
          <a:xfrm flipV="1">
            <a:off x="5419481" y="12705435"/>
            <a:ext cx="0" cy="545885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167;g572a84145efd230d_13">
            <a:extLst>
              <a:ext uri="{FF2B5EF4-FFF2-40B4-BE49-F238E27FC236}">
                <a16:creationId xmlns:a16="http://schemas.microsoft.com/office/drawing/2014/main" id="{EEADA978-A219-A8FF-7A1E-51B9BC2E5D1D}"/>
              </a:ext>
            </a:extLst>
          </p:cNvPr>
          <p:cNvSpPr txBox="1"/>
          <p:nvPr/>
        </p:nvSpPr>
        <p:spPr>
          <a:xfrm>
            <a:off x="5065061" y="12372401"/>
            <a:ext cx="2192573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does a software program transfer to hardware?</a:t>
            </a:r>
          </a:p>
        </p:txBody>
      </p:sp>
      <p:sp>
        <p:nvSpPr>
          <p:cNvPr id="36" name="Google Shape;173;g572a84145efd230d_13">
            <a:extLst>
              <a:ext uri="{FF2B5EF4-FFF2-40B4-BE49-F238E27FC236}">
                <a16:creationId xmlns:a16="http://schemas.microsoft.com/office/drawing/2014/main" id="{36C5D447-6D52-0253-C174-76539DF95710}"/>
              </a:ext>
            </a:extLst>
          </p:cNvPr>
          <p:cNvSpPr txBox="1"/>
          <p:nvPr/>
        </p:nvSpPr>
        <p:spPr>
          <a:xfrm>
            <a:off x="7003752" y="12076646"/>
            <a:ext cx="1379624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a CPU?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7" name="Google Shape;174;g572a84145efd230d_13">
            <a:extLst>
              <a:ext uri="{FF2B5EF4-FFF2-40B4-BE49-F238E27FC236}">
                <a16:creationId xmlns:a16="http://schemas.microsoft.com/office/drawing/2014/main" id="{F11F1A5A-61C2-BD64-68CD-28255EDA6294}"/>
              </a:ext>
            </a:extLst>
          </p:cNvPr>
          <p:cNvCxnSpPr>
            <a:cxnSpLocks/>
          </p:cNvCxnSpPr>
          <p:nvPr/>
        </p:nvCxnSpPr>
        <p:spPr>
          <a:xfrm>
            <a:off x="8316316" y="12367556"/>
            <a:ext cx="636217" cy="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8" name="Google Shape;128;g572a84145efd230d_13"/>
          <p:cNvSpPr txBox="1"/>
          <p:nvPr/>
        </p:nvSpPr>
        <p:spPr>
          <a:xfrm rot="5400000">
            <a:off x="8344943" y="11947247"/>
            <a:ext cx="1271747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bg1"/>
                </a:solidFill>
                <a:latin typeface="+mj-lt"/>
                <a:ea typeface="Century Gothic"/>
                <a:cs typeface="Century Gothic"/>
                <a:sym typeface="Century Gothic"/>
              </a:rPr>
              <a:t>How do computers work?</a:t>
            </a:r>
            <a:endParaRPr b="1" dirty="0">
              <a:solidFill>
                <a:schemeClr val="bg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32" name="Google Shape;132;g572a84145efd230d_13"/>
          <p:cNvSpPr txBox="1"/>
          <p:nvPr/>
        </p:nvSpPr>
        <p:spPr>
          <a:xfrm rot="-3931933">
            <a:off x="431357" y="9349721"/>
            <a:ext cx="191003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What makes a good program?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2" name="Google Shape;89;g572a84145efd230d_13">
            <a:extLst>
              <a:ext uri="{FF2B5EF4-FFF2-40B4-BE49-F238E27FC236}">
                <a16:creationId xmlns:a16="http://schemas.microsoft.com/office/drawing/2014/main" id="{8F75241A-7456-CFE0-16FA-AE020F4A33FB}"/>
              </a:ext>
            </a:extLst>
          </p:cNvPr>
          <p:cNvSpPr txBox="1"/>
          <p:nvPr/>
        </p:nvSpPr>
        <p:spPr>
          <a:xfrm>
            <a:off x="6364153" y="7922196"/>
            <a:ext cx="21357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many Bits in a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byte?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43" name="Google Shape;201;g572a84145efd230d_13">
            <a:extLst>
              <a:ext uri="{FF2B5EF4-FFF2-40B4-BE49-F238E27FC236}">
                <a16:creationId xmlns:a16="http://schemas.microsoft.com/office/drawing/2014/main" id="{ADC1557E-1B26-985F-9B52-F6487C236616}"/>
              </a:ext>
            </a:extLst>
          </p:cNvPr>
          <p:cNvCxnSpPr/>
          <p:nvPr/>
        </p:nvCxnSpPr>
        <p:spPr>
          <a:xfrm rot="10800000">
            <a:off x="7751398" y="8290800"/>
            <a:ext cx="0" cy="4503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" name="Google Shape;263;g572a84145efd230d_13">
            <a:extLst>
              <a:ext uri="{FF2B5EF4-FFF2-40B4-BE49-F238E27FC236}">
                <a16:creationId xmlns:a16="http://schemas.microsoft.com/office/drawing/2014/main" id="{005531F8-1747-A1D4-A793-50FA0ED0AF21}"/>
              </a:ext>
            </a:extLst>
          </p:cNvPr>
          <p:cNvSpPr txBox="1"/>
          <p:nvPr/>
        </p:nvSpPr>
        <p:spPr>
          <a:xfrm>
            <a:off x="8202339" y="5559224"/>
            <a:ext cx="159600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do I create an event?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2" name="Google Shape;210;g572a84145efd230d_13">
            <a:extLst>
              <a:ext uri="{FF2B5EF4-FFF2-40B4-BE49-F238E27FC236}">
                <a16:creationId xmlns:a16="http://schemas.microsoft.com/office/drawing/2014/main" id="{45C6CB10-508E-B2F1-81DA-D73E67728B93}"/>
              </a:ext>
            </a:extLst>
          </p:cNvPr>
          <p:cNvCxnSpPr>
            <a:cxnSpLocks/>
          </p:cNvCxnSpPr>
          <p:nvPr/>
        </p:nvCxnSpPr>
        <p:spPr>
          <a:xfrm flipH="1" flipV="1">
            <a:off x="5890358" y="6806386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3" name="Google Shape;263;g572a84145efd230d_13">
            <a:extLst>
              <a:ext uri="{FF2B5EF4-FFF2-40B4-BE49-F238E27FC236}">
                <a16:creationId xmlns:a16="http://schemas.microsoft.com/office/drawing/2014/main" id="{B6925480-F18C-D84B-0A0C-FC5B8A46E75E}"/>
              </a:ext>
            </a:extLst>
          </p:cNvPr>
          <p:cNvSpPr txBox="1"/>
          <p:nvPr/>
        </p:nvSpPr>
        <p:spPr>
          <a:xfrm>
            <a:off x="4649556" y="7074917"/>
            <a:ext cx="1288819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Animations are used everywhere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54" name="Google Shape;263;g572a84145efd230d_13">
            <a:extLst>
              <a:ext uri="{FF2B5EF4-FFF2-40B4-BE49-F238E27FC236}">
                <a16:creationId xmlns:a16="http://schemas.microsoft.com/office/drawing/2014/main" id="{DA566780-5F51-D7AB-4CA5-0E189AD0BA0C}"/>
              </a:ext>
            </a:extLst>
          </p:cNvPr>
          <p:cNvSpPr txBox="1"/>
          <p:nvPr/>
        </p:nvSpPr>
        <p:spPr>
          <a:xfrm>
            <a:off x="3534674" y="5509432"/>
            <a:ext cx="2193573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How can I create a Tween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" name="Google Shape;210;g572a84145efd230d_13">
            <a:extLst>
              <a:ext uri="{FF2B5EF4-FFF2-40B4-BE49-F238E27FC236}">
                <a16:creationId xmlns:a16="http://schemas.microsoft.com/office/drawing/2014/main" id="{4224422C-D899-79C9-22A6-375AA809016E}"/>
              </a:ext>
            </a:extLst>
          </p:cNvPr>
          <p:cNvCxnSpPr>
            <a:cxnSpLocks/>
          </p:cNvCxnSpPr>
          <p:nvPr/>
        </p:nvCxnSpPr>
        <p:spPr>
          <a:xfrm flipH="1" flipV="1">
            <a:off x="5381946" y="5807201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2" name="Google Shape;210;g572a84145efd230d_13">
            <a:extLst>
              <a:ext uri="{FF2B5EF4-FFF2-40B4-BE49-F238E27FC236}">
                <a16:creationId xmlns:a16="http://schemas.microsoft.com/office/drawing/2014/main" id="{D9FE5838-4D16-7D3F-D5BE-9E74D77934EF}"/>
              </a:ext>
            </a:extLst>
          </p:cNvPr>
          <p:cNvCxnSpPr>
            <a:cxnSpLocks/>
          </p:cNvCxnSpPr>
          <p:nvPr/>
        </p:nvCxnSpPr>
        <p:spPr>
          <a:xfrm flipH="1" flipV="1">
            <a:off x="2725758" y="6748619"/>
            <a:ext cx="1883" cy="468928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15" name="Google Shape;215;g572a84145efd230d_13"/>
          <p:cNvSpPr txBox="1"/>
          <p:nvPr/>
        </p:nvSpPr>
        <p:spPr>
          <a:xfrm rot="825536">
            <a:off x="1049058" y="6298182"/>
            <a:ext cx="2265735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Data Representation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grpSp>
        <p:nvGrpSpPr>
          <p:cNvPr id="1056" name="Group 1055">
            <a:extLst>
              <a:ext uri="{FF2B5EF4-FFF2-40B4-BE49-F238E27FC236}">
                <a16:creationId xmlns:a16="http://schemas.microsoft.com/office/drawing/2014/main" id="{A3A31B80-D6B3-4323-7353-C69AFFD151D5}"/>
              </a:ext>
            </a:extLst>
          </p:cNvPr>
          <p:cNvGrpSpPr/>
          <p:nvPr/>
        </p:nvGrpSpPr>
        <p:grpSpPr>
          <a:xfrm>
            <a:off x="187419" y="16931870"/>
            <a:ext cx="9467073" cy="558155"/>
            <a:chOff x="187419" y="16931870"/>
            <a:chExt cx="9467073" cy="558155"/>
          </a:xfrm>
        </p:grpSpPr>
        <p:sp>
          <p:nvSpPr>
            <p:cNvPr id="1045" name="Google Shape;152;g572a84145efd230d_13">
              <a:extLst>
                <a:ext uri="{FF2B5EF4-FFF2-40B4-BE49-F238E27FC236}">
                  <a16:creationId xmlns:a16="http://schemas.microsoft.com/office/drawing/2014/main" id="{7B641BE2-89E3-D9F6-9112-3141FBB2EE5D}"/>
                </a:ext>
              </a:extLst>
            </p:cNvPr>
            <p:cNvSpPr txBox="1"/>
            <p:nvPr/>
          </p:nvSpPr>
          <p:spPr>
            <a:xfrm>
              <a:off x="445647" y="16990901"/>
              <a:ext cx="1037885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Digital Literacy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6" name="Google Shape;152;g572a84145efd230d_13">
              <a:extLst>
                <a:ext uri="{FF2B5EF4-FFF2-40B4-BE49-F238E27FC236}">
                  <a16:creationId xmlns:a16="http://schemas.microsoft.com/office/drawing/2014/main" id="{9DA4D942-CAB6-9CFC-5552-D9AF8D2FBF36}"/>
                </a:ext>
              </a:extLst>
            </p:cNvPr>
            <p:cNvSpPr txBox="1"/>
            <p:nvPr/>
          </p:nvSpPr>
          <p:spPr>
            <a:xfrm>
              <a:off x="2379128" y="16967044"/>
              <a:ext cx="1291822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Computational Thinking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7" name="Google Shape;152;g572a84145efd230d_13">
              <a:extLst>
                <a:ext uri="{FF2B5EF4-FFF2-40B4-BE49-F238E27FC236}">
                  <a16:creationId xmlns:a16="http://schemas.microsoft.com/office/drawing/2014/main" id="{B5A297E5-0621-2F91-0F43-F060E3920599}"/>
                </a:ext>
              </a:extLst>
            </p:cNvPr>
            <p:cNvSpPr txBox="1"/>
            <p:nvPr/>
          </p:nvSpPr>
          <p:spPr>
            <a:xfrm>
              <a:off x="4273052" y="17009951"/>
              <a:ext cx="1291822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Information Technology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8" name="Google Shape;152;g572a84145efd230d_13">
              <a:extLst>
                <a:ext uri="{FF2B5EF4-FFF2-40B4-BE49-F238E27FC236}">
                  <a16:creationId xmlns:a16="http://schemas.microsoft.com/office/drawing/2014/main" id="{94F6E42C-09D3-B970-B483-479EDB611088}"/>
                </a:ext>
              </a:extLst>
            </p:cNvPr>
            <p:cNvSpPr txBox="1"/>
            <p:nvPr/>
          </p:nvSpPr>
          <p:spPr>
            <a:xfrm>
              <a:off x="6321337" y="17000426"/>
              <a:ext cx="954344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Computer Science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49" name="Google Shape;152;g572a84145efd230d_13">
              <a:extLst>
                <a:ext uri="{FF2B5EF4-FFF2-40B4-BE49-F238E27FC236}">
                  <a16:creationId xmlns:a16="http://schemas.microsoft.com/office/drawing/2014/main" id="{3435F71F-2254-6762-9824-5FE0B1235F3A}"/>
                </a:ext>
              </a:extLst>
            </p:cNvPr>
            <p:cNvSpPr txBox="1"/>
            <p:nvPr/>
          </p:nvSpPr>
          <p:spPr>
            <a:xfrm>
              <a:off x="8132614" y="17028401"/>
              <a:ext cx="152187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chemeClr val="dk1"/>
                  </a:solidFill>
                  <a:latin typeface="Century Gothic"/>
                  <a:ea typeface="Century Gothic"/>
                  <a:cs typeface="Century Gothic"/>
                  <a:sym typeface="Century Gothic"/>
                </a:rPr>
                <a:t>Creative use of technology</a:t>
              </a:r>
              <a:endParaRPr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endParaRPr>
            </a:p>
          </p:txBody>
        </p:sp>
        <p:sp>
          <p:nvSpPr>
            <p:cNvPr id="1055" name="Rectangle: Rounded Corners 1054">
              <a:extLst>
                <a:ext uri="{FF2B5EF4-FFF2-40B4-BE49-F238E27FC236}">
                  <a16:creationId xmlns:a16="http://schemas.microsoft.com/office/drawing/2014/main" id="{25D803DC-C1C0-FD10-CDEA-6B2A1BB200F7}"/>
                </a:ext>
              </a:extLst>
            </p:cNvPr>
            <p:cNvSpPr/>
            <p:nvPr/>
          </p:nvSpPr>
          <p:spPr>
            <a:xfrm>
              <a:off x="187419" y="16931870"/>
              <a:ext cx="9389515" cy="546505"/>
            </a:xfrm>
            <a:prstGeom prst="roundRect">
              <a:avLst/>
            </a:prstGeom>
            <a:noFill/>
            <a:ln>
              <a:solidFill>
                <a:srgbClr val="B4C7E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2E2E69AB-D64C-66D1-D40E-722AB4E133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387" y="16998671"/>
            <a:ext cx="461623" cy="46162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CF26AE4-1820-481B-6EC5-E0E59C36C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3551" y="16971314"/>
            <a:ext cx="461624" cy="46162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6E780A-E59B-E8D3-51B0-010D422D52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50982" y="16960238"/>
            <a:ext cx="461624" cy="46162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1B3A871-4070-F50C-9A04-ED51BB4018E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918749" y="16998671"/>
            <a:ext cx="431467" cy="43146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38ABC09-A055-07CE-FAF3-041F8B1FF3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83452" y="16914228"/>
            <a:ext cx="575797" cy="575797"/>
          </a:xfrm>
          <a:prstGeom prst="rect">
            <a:avLst/>
          </a:prstGeom>
        </p:spPr>
      </p:pic>
      <p:sp>
        <p:nvSpPr>
          <p:cNvPr id="30" name="Google Shape;213;g572a84145efd230d_13">
            <a:extLst>
              <a:ext uri="{FF2B5EF4-FFF2-40B4-BE49-F238E27FC236}">
                <a16:creationId xmlns:a16="http://schemas.microsoft.com/office/drawing/2014/main" id="{BFCA14CE-3744-0C0B-E01B-6C952C377D77}"/>
              </a:ext>
            </a:extLst>
          </p:cNvPr>
          <p:cNvSpPr txBox="1"/>
          <p:nvPr/>
        </p:nvSpPr>
        <p:spPr>
          <a:xfrm rot="16200000">
            <a:off x="470260" y="5140623"/>
            <a:ext cx="1511839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Programming Algorithms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" name="Google Shape;212;g572a84145efd230d_13">
            <a:extLst>
              <a:ext uri="{FF2B5EF4-FFF2-40B4-BE49-F238E27FC236}">
                <a16:creationId xmlns:a16="http://schemas.microsoft.com/office/drawing/2014/main" id="{8A9E6975-0200-22FD-1968-ADE749570597}"/>
              </a:ext>
            </a:extLst>
          </p:cNvPr>
          <p:cNvSpPr txBox="1"/>
          <p:nvPr/>
        </p:nvSpPr>
        <p:spPr>
          <a:xfrm>
            <a:off x="3884147" y="3913621"/>
            <a:ext cx="203710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solidFill>
                  <a:schemeClr val="lt1"/>
                </a:solidFill>
                <a:latin typeface="+mj-lt"/>
                <a:ea typeface="Century Gothic"/>
                <a:cs typeface="Century Gothic"/>
                <a:sym typeface="Century Gothic"/>
              </a:rPr>
              <a:t>Networks</a:t>
            </a:r>
            <a:endParaRPr b="1" dirty="0">
              <a:solidFill>
                <a:schemeClr val="lt1"/>
              </a:solidFill>
              <a:latin typeface="+mj-lt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B55E58FA-8EA0-AEF3-EE06-FFD4483AD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5867" y="16289216"/>
            <a:ext cx="461623" cy="46162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2ECC6B9-47FA-7CD7-B3B1-7A999C4663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01809" y="14558119"/>
            <a:ext cx="575797" cy="57579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AD40B492-F71A-F4BE-5380-16BBEFB900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80282" y="16289975"/>
            <a:ext cx="461624" cy="461624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F96A7B7-64AE-9CCD-A385-8F07A1C091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80253" y="12410657"/>
            <a:ext cx="461624" cy="461624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66515F6D-7B2C-6766-497A-F647FBC4FC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85209" y="16357979"/>
            <a:ext cx="431467" cy="431467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72F6D281-59C6-5707-6085-5C21059416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82637" y="16494683"/>
            <a:ext cx="431467" cy="43146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2CA09BE-0570-2B70-A967-CB120342C9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18" y="15567671"/>
            <a:ext cx="431467" cy="43146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162ED8B-C82D-F710-1BCA-9544709A7BA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00948" y="14471470"/>
            <a:ext cx="575797" cy="575797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22E25D1E-83A4-EC77-C94F-1FEDD39873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263" y="11281578"/>
            <a:ext cx="575797" cy="575797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DA2EC91A-D9FC-506F-419B-764A6F1674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8208" y="14676087"/>
            <a:ext cx="461623" cy="46162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292943DB-F014-E042-2FD3-7DB6CAE4019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79519" y="14250826"/>
            <a:ext cx="431467" cy="431467"/>
          </a:xfrm>
          <a:prstGeom prst="rect">
            <a:avLst/>
          </a:prstGeom>
        </p:spPr>
      </p:pic>
      <p:pic>
        <p:nvPicPr>
          <p:cNvPr id="88" name="Picture 87">
            <a:extLst>
              <a:ext uri="{FF2B5EF4-FFF2-40B4-BE49-F238E27FC236}">
                <a16:creationId xmlns:a16="http://schemas.microsoft.com/office/drawing/2014/main" id="{D27D2878-3229-8AF1-A0C2-C101F43EF8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490810" y="14148927"/>
            <a:ext cx="431467" cy="431467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C1186CED-3720-F8BA-7A12-909BDAA64A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99199" y="14041100"/>
            <a:ext cx="461624" cy="461624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2FC155AD-68E2-DCBC-354D-BB627CE1D6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554" y="12608267"/>
            <a:ext cx="461624" cy="461624"/>
          </a:xfrm>
          <a:prstGeom prst="rect">
            <a:avLst/>
          </a:prstGeom>
        </p:spPr>
      </p:pic>
      <p:pic>
        <p:nvPicPr>
          <p:cNvPr id="147" name="Picture 146">
            <a:extLst>
              <a:ext uri="{FF2B5EF4-FFF2-40B4-BE49-F238E27FC236}">
                <a16:creationId xmlns:a16="http://schemas.microsoft.com/office/drawing/2014/main" id="{D04256FF-79E0-26B6-F31B-DF5213B735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7203" y="12419277"/>
            <a:ext cx="575797" cy="575797"/>
          </a:xfrm>
          <a:prstGeom prst="rect">
            <a:avLst/>
          </a:prstGeom>
        </p:spPr>
      </p:pic>
      <p:pic>
        <p:nvPicPr>
          <p:cNvPr id="150" name="Picture 149">
            <a:extLst>
              <a:ext uri="{FF2B5EF4-FFF2-40B4-BE49-F238E27FC236}">
                <a16:creationId xmlns:a16="http://schemas.microsoft.com/office/drawing/2014/main" id="{1B7D5F9F-01AA-9906-A9C0-4DEDE3C8AC6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778077" y="12259354"/>
            <a:ext cx="431467" cy="431467"/>
          </a:xfrm>
          <a:prstGeom prst="rect">
            <a:avLst/>
          </a:prstGeom>
        </p:spPr>
      </p:pic>
      <p:pic>
        <p:nvPicPr>
          <p:cNvPr id="161" name="Picture 160">
            <a:extLst>
              <a:ext uri="{FF2B5EF4-FFF2-40B4-BE49-F238E27FC236}">
                <a16:creationId xmlns:a16="http://schemas.microsoft.com/office/drawing/2014/main" id="{C60202A6-82EC-2565-16AD-34C299756A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99575" y="11794436"/>
            <a:ext cx="431467" cy="431467"/>
          </a:xfrm>
          <a:prstGeom prst="rect">
            <a:avLst/>
          </a:prstGeom>
        </p:spPr>
      </p:pic>
      <p:pic>
        <p:nvPicPr>
          <p:cNvPr id="162" name="Picture 161">
            <a:extLst>
              <a:ext uri="{FF2B5EF4-FFF2-40B4-BE49-F238E27FC236}">
                <a16:creationId xmlns:a16="http://schemas.microsoft.com/office/drawing/2014/main" id="{2D702166-6FF6-BF03-2A98-2AC4792A47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83116" y="11444646"/>
            <a:ext cx="575797" cy="575797"/>
          </a:xfrm>
          <a:prstGeom prst="rect">
            <a:avLst/>
          </a:prstGeom>
        </p:spPr>
      </p:pic>
      <p:pic>
        <p:nvPicPr>
          <p:cNvPr id="163" name="Picture 162">
            <a:extLst>
              <a:ext uri="{FF2B5EF4-FFF2-40B4-BE49-F238E27FC236}">
                <a16:creationId xmlns:a16="http://schemas.microsoft.com/office/drawing/2014/main" id="{66037BE6-7091-74EA-E4E3-E6A44325F4D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33577" y="10109270"/>
            <a:ext cx="431467" cy="431467"/>
          </a:xfrm>
          <a:prstGeom prst="rect">
            <a:avLst/>
          </a:prstGeom>
        </p:spPr>
      </p:pic>
      <p:pic>
        <p:nvPicPr>
          <p:cNvPr id="164" name="Picture 163">
            <a:extLst>
              <a:ext uri="{FF2B5EF4-FFF2-40B4-BE49-F238E27FC236}">
                <a16:creationId xmlns:a16="http://schemas.microsoft.com/office/drawing/2014/main" id="{88B5636D-D134-E5C9-C483-B64887A089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534" y="10218899"/>
            <a:ext cx="461623" cy="461623"/>
          </a:xfrm>
          <a:prstGeom prst="rect">
            <a:avLst/>
          </a:prstGeom>
        </p:spPr>
      </p:pic>
      <p:pic>
        <p:nvPicPr>
          <p:cNvPr id="165" name="Picture 164">
            <a:extLst>
              <a:ext uri="{FF2B5EF4-FFF2-40B4-BE49-F238E27FC236}">
                <a16:creationId xmlns:a16="http://schemas.microsoft.com/office/drawing/2014/main" id="{FE2A8406-AA29-021E-7443-966A4CE844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38309" y="7998998"/>
            <a:ext cx="575797" cy="575797"/>
          </a:xfrm>
          <a:prstGeom prst="rect">
            <a:avLst/>
          </a:prstGeom>
        </p:spPr>
      </p:pic>
      <p:pic>
        <p:nvPicPr>
          <p:cNvPr id="175" name="Picture 174">
            <a:extLst>
              <a:ext uri="{FF2B5EF4-FFF2-40B4-BE49-F238E27FC236}">
                <a16:creationId xmlns:a16="http://schemas.microsoft.com/office/drawing/2014/main" id="{ECEF7EFC-7D20-2073-AEEA-916CB220FF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92529" y="9735566"/>
            <a:ext cx="575797" cy="575797"/>
          </a:xfrm>
          <a:prstGeom prst="rect">
            <a:avLst/>
          </a:prstGeom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470D9765-2772-8A97-11E6-6F252E977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2286" y="9271921"/>
            <a:ext cx="431467" cy="431467"/>
          </a:xfrm>
          <a:prstGeom prst="rect">
            <a:avLst/>
          </a:prstGeom>
        </p:spPr>
      </p:pic>
      <p:pic>
        <p:nvPicPr>
          <p:cNvPr id="180" name="Picture 179">
            <a:extLst>
              <a:ext uri="{FF2B5EF4-FFF2-40B4-BE49-F238E27FC236}">
                <a16:creationId xmlns:a16="http://schemas.microsoft.com/office/drawing/2014/main" id="{7C4E5250-BA02-CE7A-EA87-602C16AF8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38" y="15554058"/>
            <a:ext cx="461623" cy="461623"/>
          </a:xfrm>
          <a:prstGeom prst="rect">
            <a:avLst/>
          </a:prstGeom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406ECE13-451E-8F5D-C017-2B9AD34A40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00282" y="7860435"/>
            <a:ext cx="575797" cy="575797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DD679509-ACB4-49B1-2191-4060CABB56E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3780" y="9499508"/>
            <a:ext cx="431467" cy="431467"/>
          </a:xfrm>
          <a:prstGeom prst="rect">
            <a:avLst/>
          </a:prstGeom>
        </p:spPr>
      </p:pic>
      <p:pic>
        <p:nvPicPr>
          <p:cNvPr id="1030" name="Picture 1029">
            <a:extLst>
              <a:ext uri="{FF2B5EF4-FFF2-40B4-BE49-F238E27FC236}">
                <a16:creationId xmlns:a16="http://schemas.microsoft.com/office/drawing/2014/main" id="{A9155AA2-D3C1-1BF8-3C98-D905F86420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54436" y="9484468"/>
            <a:ext cx="461624" cy="461624"/>
          </a:xfrm>
          <a:prstGeom prst="rect">
            <a:avLst/>
          </a:prstGeom>
        </p:spPr>
      </p:pic>
      <p:pic>
        <p:nvPicPr>
          <p:cNvPr id="1057" name="Picture 1056">
            <a:extLst>
              <a:ext uri="{FF2B5EF4-FFF2-40B4-BE49-F238E27FC236}">
                <a16:creationId xmlns:a16="http://schemas.microsoft.com/office/drawing/2014/main" id="{3B8D3256-B2DB-A416-A27A-377483068F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37690" y="9462650"/>
            <a:ext cx="461624" cy="461624"/>
          </a:xfrm>
          <a:prstGeom prst="rect">
            <a:avLst/>
          </a:prstGeom>
        </p:spPr>
      </p:pic>
      <p:pic>
        <p:nvPicPr>
          <p:cNvPr id="1058" name="Picture 1057">
            <a:extLst>
              <a:ext uri="{FF2B5EF4-FFF2-40B4-BE49-F238E27FC236}">
                <a16:creationId xmlns:a16="http://schemas.microsoft.com/office/drawing/2014/main" id="{7075A5C0-DB82-195E-CF60-5D6169DF8B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02434" y="10719314"/>
            <a:ext cx="431467" cy="431467"/>
          </a:xfrm>
          <a:prstGeom prst="rect">
            <a:avLst/>
          </a:prstGeom>
        </p:spPr>
      </p:pic>
      <p:pic>
        <p:nvPicPr>
          <p:cNvPr id="1059" name="Picture 1058">
            <a:extLst>
              <a:ext uri="{FF2B5EF4-FFF2-40B4-BE49-F238E27FC236}">
                <a16:creationId xmlns:a16="http://schemas.microsoft.com/office/drawing/2014/main" id="{53FF5600-B380-6054-8989-61E8B61E50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64517" y="7542514"/>
            <a:ext cx="431467" cy="431467"/>
          </a:xfrm>
          <a:prstGeom prst="rect">
            <a:avLst/>
          </a:prstGeom>
        </p:spPr>
      </p:pic>
      <p:pic>
        <p:nvPicPr>
          <p:cNvPr id="1060" name="Picture 1059">
            <a:extLst>
              <a:ext uri="{FF2B5EF4-FFF2-40B4-BE49-F238E27FC236}">
                <a16:creationId xmlns:a16="http://schemas.microsoft.com/office/drawing/2014/main" id="{9076CE02-36AC-364A-E04B-447FEADA9D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6420" y="7404531"/>
            <a:ext cx="461624" cy="461624"/>
          </a:xfrm>
          <a:prstGeom prst="rect">
            <a:avLst/>
          </a:prstGeom>
        </p:spPr>
      </p:pic>
      <p:pic>
        <p:nvPicPr>
          <p:cNvPr id="1061" name="Picture 1060">
            <a:extLst>
              <a:ext uri="{FF2B5EF4-FFF2-40B4-BE49-F238E27FC236}">
                <a16:creationId xmlns:a16="http://schemas.microsoft.com/office/drawing/2014/main" id="{C470C7B5-B3DC-5F78-A7CB-24115BD346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60716" y="7376571"/>
            <a:ext cx="431467" cy="431467"/>
          </a:xfrm>
          <a:prstGeom prst="rect">
            <a:avLst/>
          </a:prstGeom>
        </p:spPr>
      </p:pic>
      <p:pic>
        <p:nvPicPr>
          <p:cNvPr id="1062" name="Picture 1061">
            <a:extLst>
              <a:ext uri="{FF2B5EF4-FFF2-40B4-BE49-F238E27FC236}">
                <a16:creationId xmlns:a16="http://schemas.microsoft.com/office/drawing/2014/main" id="{30C775A5-3880-4973-7864-19654B9A70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71767" y="6985760"/>
            <a:ext cx="575797" cy="575797"/>
          </a:xfrm>
          <a:prstGeom prst="rect">
            <a:avLst/>
          </a:prstGeom>
        </p:spPr>
      </p:pic>
      <p:pic>
        <p:nvPicPr>
          <p:cNvPr id="1063" name="Picture 1062">
            <a:extLst>
              <a:ext uri="{FF2B5EF4-FFF2-40B4-BE49-F238E27FC236}">
                <a16:creationId xmlns:a16="http://schemas.microsoft.com/office/drawing/2014/main" id="{912E8DCC-46A9-33C5-C571-830B999650B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59864" y="5516012"/>
            <a:ext cx="575797" cy="575797"/>
          </a:xfrm>
          <a:prstGeom prst="rect">
            <a:avLst/>
          </a:prstGeom>
        </p:spPr>
      </p:pic>
      <p:pic>
        <p:nvPicPr>
          <p:cNvPr id="1064" name="Picture 1063">
            <a:extLst>
              <a:ext uri="{FF2B5EF4-FFF2-40B4-BE49-F238E27FC236}">
                <a16:creationId xmlns:a16="http://schemas.microsoft.com/office/drawing/2014/main" id="{3E7FD2B6-0A2C-8935-25A8-A410C3F2D7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0000">
                        <a14:foregroundMark x1="58789" y1="31836" x2="59375" y2="30762"/>
                        <a14:foregroundMark x1="25781" y1="42285" x2="27441" y2="70410"/>
                        <a14:foregroundMark x1="31836" y1="37891" x2="75293" y2="62695"/>
                        <a14:backgroundMark x1="18066" y1="20898" x2="14258" y2="87988"/>
                        <a14:backgroundMark x1="23798" y1="43910" x2="22461" y2="92383"/>
                        <a14:backgroundMark x1="24707" y1="10938" x2="23839" y2="4239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175467" y="5692343"/>
            <a:ext cx="575797" cy="575797"/>
          </a:xfrm>
          <a:prstGeom prst="rect">
            <a:avLst/>
          </a:prstGeom>
        </p:spPr>
      </p:pic>
      <p:pic>
        <p:nvPicPr>
          <p:cNvPr id="1065" name="Picture 1064">
            <a:extLst>
              <a:ext uri="{FF2B5EF4-FFF2-40B4-BE49-F238E27FC236}">
                <a16:creationId xmlns:a16="http://schemas.microsoft.com/office/drawing/2014/main" id="{FE94D9B1-8602-5913-7059-F3AB0F91BA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752" y="5568088"/>
            <a:ext cx="461624" cy="461624"/>
          </a:xfrm>
          <a:prstGeom prst="rect">
            <a:avLst/>
          </a:prstGeom>
        </p:spPr>
      </p:pic>
      <p:sp>
        <p:nvSpPr>
          <p:cNvPr id="1066" name="Google Shape;231;g572a84145efd230d_13">
            <a:extLst>
              <a:ext uri="{FF2B5EF4-FFF2-40B4-BE49-F238E27FC236}">
                <a16:creationId xmlns:a16="http://schemas.microsoft.com/office/drawing/2014/main" id="{DBDECE6E-2A75-C8E7-E04F-3FB6E82BF50E}"/>
              </a:ext>
            </a:extLst>
          </p:cNvPr>
          <p:cNvSpPr txBox="1"/>
          <p:nvPr/>
        </p:nvSpPr>
        <p:spPr>
          <a:xfrm>
            <a:off x="-57537" y="3575792"/>
            <a:ext cx="1401715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What is Decomposition?</a:t>
            </a:r>
            <a:endParaRPr sz="1200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1067" name="Google Shape;275;g572a84145efd230d_13">
            <a:extLst>
              <a:ext uri="{FF2B5EF4-FFF2-40B4-BE49-F238E27FC236}">
                <a16:creationId xmlns:a16="http://schemas.microsoft.com/office/drawing/2014/main" id="{2FAE41E8-8E5B-7916-6C18-178DE5783A31}"/>
              </a:ext>
            </a:extLst>
          </p:cNvPr>
          <p:cNvCxnSpPr/>
          <p:nvPr/>
        </p:nvCxnSpPr>
        <p:spPr>
          <a:xfrm rot="10800000">
            <a:off x="820453" y="4062538"/>
            <a:ext cx="387000" cy="208500"/>
          </a:xfrm>
          <a:prstGeom prst="straightConnector1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068" name="Picture 1067">
            <a:extLst>
              <a:ext uri="{FF2B5EF4-FFF2-40B4-BE49-F238E27FC236}">
                <a16:creationId xmlns:a16="http://schemas.microsoft.com/office/drawing/2014/main" id="{0E772081-920E-EFE2-1B0F-41E8184A69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563" y="3046301"/>
            <a:ext cx="461624" cy="461624"/>
          </a:xfrm>
          <a:prstGeom prst="rect">
            <a:avLst/>
          </a:prstGeom>
        </p:spPr>
      </p:pic>
      <p:pic>
        <p:nvPicPr>
          <p:cNvPr id="1069" name="Picture 1068">
            <a:extLst>
              <a:ext uri="{FF2B5EF4-FFF2-40B4-BE49-F238E27FC236}">
                <a16:creationId xmlns:a16="http://schemas.microsoft.com/office/drawing/2014/main" id="{23D23F90-97E4-5250-A551-F2732EF80D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5279" y="4592613"/>
            <a:ext cx="461624" cy="461624"/>
          </a:xfrm>
          <a:prstGeom prst="rect">
            <a:avLst/>
          </a:prstGeom>
        </p:spPr>
      </p:pic>
      <p:pic>
        <p:nvPicPr>
          <p:cNvPr id="1070" name="Picture 1069">
            <a:extLst>
              <a:ext uri="{FF2B5EF4-FFF2-40B4-BE49-F238E27FC236}">
                <a16:creationId xmlns:a16="http://schemas.microsoft.com/office/drawing/2014/main" id="{B9ADFBF9-E582-A4EA-F64F-0072971751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338" y="6029712"/>
            <a:ext cx="431467" cy="431467"/>
          </a:xfrm>
          <a:prstGeom prst="rect">
            <a:avLst/>
          </a:prstGeom>
        </p:spPr>
      </p:pic>
      <p:pic>
        <p:nvPicPr>
          <p:cNvPr id="1071" name="Picture 1070">
            <a:extLst>
              <a:ext uri="{FF2B5EF4-FFF2-40B4-BE49-F238E27FC236}">
                <a16:creationId xmlns:a16="http://schemas.microsoft.com/office/drawing/2014/main" id="{A6201A50-94E4-A90B-AA65-DDFC76483F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71506" y="4617262"/>
            <a:ext cx="431467" cy="431467"/>
          </a:xfrm>
          <a:prstGeom prst="rect">
            <a:avLst/>
          </a:prstGeom>
        </p:spPr>
      </p:pic>
      <p:pic>
        <p:nvPicPr>
          <p:cNvPr id="1072" name="Picture 1071">
            <a:extLst>
              <a:ext uri="{FF2B5EF4-FFF2-40B4-BE49-F238E27FC236}">
                <a16:creationId xmlns:a16="http://schemas.microsoft.com/office/drawing/2014/main" id="{67C6A66C-50BD-24A1-D3A8-E32FB57A8A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45275" y="3198859"/>
            <a:ext cx="431467" cy="431467"/>
          </a:xfrm>
          <a:prstGeom prst="rect">
            <a:avLst/>
          </a:prstGeom>
        </p:spPr>
      </p:pic>
      <p:pic>
        <p:nvPicPr>
          <p:cNvPr id="1073" name="Picture 1072">
            <a:extLst>
              <a:ext uri="{FF2B5EF4-FFF2-40B4-BE49-F238E27FC236}">
                <a16:creationId xmlns:a16="http://schemas.microsoft.com/office/drawing/2014/main" id="{E6F811FF-EA25-1569-9918-3BDFD2BD2C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79991" y="3230104"/>
            <a:ext cx="431467" cy="431467"/>
          </a:xfrm>
          <a:prstGeom prst="rect">
            <a:avLst/>
          </a:prstGeom>
        </p:spPr>
      </p:pic>
      <p:pic>
        <p:nvPicPr>
          <p:cNvPr id="1074" name="Picture 1073">
            <a:extLst>
              <a:ext uri="{FF2B5EF4-FFF2-40B4-BE49-F238E27FC236}">
                <a16:creationId xmlns:a16="http://schemas.microsoft.com/office/drawing/2014/main" id="{1011BA56-10AA-7973-C304-C77980A086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96011" y="2393085"/>
            <a:ext cx="461624" cy="461624"/>
          </a:xfrm>
          <a:prstGeom prst="rect">
            <a:avLst/>
          </a:prstGeom>
        </p:spPr>
      </p:pic>
      <p:pic>
        <p:nvPicPr>
          <p:cNvPr id="1075" name="Picture 1074">
            <a:extLst>
              <a:ext uri="{FF2B5EF4-FFF2-40B4-BE49-F238E27FC236}">
                <a16:creationId xmlns:a16="http://schemas.microsoft.com/office/drawing/2014/main" id="{42C09DAD-8D3B-3AD1-C2A2-6607C36BD8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1152" y="5643608"/>
            <a:ext cx="386104" cy="386104"/>
          </a:xfrm>
          <a:prstGeom prst="rect">
            <a:avLst/>
          </a:prstGeom>
        </p:spPr>
      </p:pic>
      <p:pic>
        <p:nvPicPr>
          <p:cNvPr id="1076" name="Picture 1075">
            <a:extLst>
              <a:ext uri="{FF2B5EF4-FFF2-40B4-BE49-F238E27FC236}">
                <a16:creationId xmlns:a16="http://schemas.microsoft.com/office/drawing/2014/main" id="{812AA396-F29A-B60D-E4D9-CE2826B514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039051" y="2384414"/>
            <a:ext cx="431467" cy="431467"/>
          </a:xfrm>
          <a:prstGeom prst="rect">
            <a:avLst/>
          </a:prstGeom>
        </p:spPr>
      </p:pic>
      <p:pic>
        <p:nvPicPr>
          <p:cNvPr id="1077" name="Picture 1076">
            <a:extLst>
              <a:ext uri="{FF2B5EF4-FFF2-40B4-BE49-F238E27FC236}">
                <a16:creationId xmlns:a16="http://schemas.microsoft.com/office/drawing/2014/main" id="{F9CADC2D-0406-F06F-8932-5B457C408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188" y="930557"/>
            <a:ext cx="461623" cy="461623"/>
          </a:xfrm>
          <a:prstGeom prst="rect">
            <a:avLst/>
          </a:prstGeom>
        </p:spPr>
      </p:pic>
      <p:pic>
        <p:nvPicPr>
          <p:cNvPr id="1078" name="Picture 1077">
            <a:extLst>
              <a:ext uri="{FF2B5EF4-FFF2-40B4-BE49-F238E27FC236}">
                <a16:creationId xmlns:a16="http://schemas.microsoft.com/office/drawing/2014/main" id="{776F2DB1-AEF6-016F-D77F-DABC5EF481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86075" y="912684"/>
            <a:ext cx="431467" cy="431467"/>
          </a:xfrm>
          <a:prstGeom prst="rect">
            <a:avLst/>
          </a:prstGeom>
        </p:spPr>
      </p:pic>
      <p:pic>
        <p:nvPicPr>
          <p:cNvPr id="1079" name="Picture 1078">
            <a:extLst>
              <a:ext uri="{FF2B5EF4-FFF2-40B4-BE49-F238E27FC236}">
                <a16:creationId xmlns:a16="http://schemas.microsoft.com/office/drawing/2014/main" id="{B2070A9E-FF3D-9706-D42C-9825F532097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223025" y="2024444"/>
            <a:ext cx="431467" cy="431467"/>
          </a:xfrm>
          <a:prstGeom prst="rect">
            <a:avLst/>
          </a:prstGeom>
        </p:spPr>
      </p:pic>
      <p:pic>
        <p:nvPicPr>
          <p:cNvPr id="5" name="Picture 2" descr="Westcountry Schools Trust">
            <a:extLst>
              <a:ext uri="{FF2B5EF4-FFF2-40B4-BE49-F238E27FC236}">
                <a16:creationId xmlns:a16="http://schemas.microsoft.com/office/drawing/2014/main" id="{15060AA9-4D22-2280-17BE-DA812542F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1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66" y="44434"/>
            <a:ext cx="1285131" cy="987945"/>
          </a:xfrm>
          <a:prstGeom prst="rect">
            <a:avLst/>
          </a:prstGeom>
          <a:solidFill>
            <a:srgbClr val="B4C7E7"/>
          </a:solidFill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9C0070EA-9D9B-2A73-9320-B7E9054CC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793" y="93249"/>
            <a:ext cx="1421700" cy="8334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86EB2ED63E1F479EE2CB0F78B2DF05" ma:contentTypeVersion="20" ma:contentTypeDescription="Create a new document." ma:contentTypeScope="" ma:versionID="5b756f44af20b09bb5ca135328fc161c">
  <xsd:schema xmlns:xsd="http://www.w3.org/2001/XMLSchema" xmlns:xs="http://www.w3.org/2001/XMLSchema" xmlns:p="http://schemas.microsoft.com/office/2006/metadata/properties" xmlns:ns2="437e6da8-daa5-493e-91db-7327883a71d6" xmlns:ns3="0e071e11-d068-494d-93e0-4693d941b853" targetNamespace="http://schemas.microsoft.com/office/2006/metadata/properties" ma:root="true" ma:fieldsID="a0bd1ab31aa6244c8ec35aa13e2fa062" ns2:_="" ns3:_="">
    <xsd:import namespace="437e6da8-daa5-493e-91db-7327883a71d6"/>
    <xsd:import namespace="0e071e11-d068-494d-93e0-4693d941b8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  <xsd:element ref="ns2:Week10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7e6da8-daa5-493e-91db-7327883a71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1dc8a44a-5ee6-4d2e-abde-10b85be26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Week10" ma:index="26" nillable="true" ma:displayName="Week 10" ma:format="DateOnly" ma:internalName="Week10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071e11-d068-494d-93e0-4693d941b85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677f0a86-e88f-4e4b-8894-15fb1fb48623}" ma:internalName="TaxCatchAll" ma:showField="CatchAllData" ma:web="0e071e11-d068-494d-93e0-4693d941b8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071e11-d068-494d-93e0-4693d941b853" xsi:nil="true"/>
    <lcf76f155ced4ddcb4097134ff3c332f xmlns="437e6da8-daa5-493e-91db-7327883a71d6">
      <Terms xmlns="http://schemas.microsoft.com/office/infopath/2007/PartnerControls"/>
    </lcf76f155ced4ddcb4097134ff3c332f>
    <SharedWithUsers xmlns="0e071e11-d068-494d-93e0-4693d941b853">
      <UserInfo>
        <DisplayName>Marc Cooper</DisplayName>
        <AccountId>406</AccountId>
        <AccountType/>
      </UserInfo>
      <UserInfo>
        <DisplayName>Matthew Dyson</DisplayName>
        <AccountId>30</AccountId>
        <AccountType/>
      </UserInfo>
      <UserInfo>
        <DisplayName>Cameo Woudberg</DisplayName>
        <AccountId>436</AccountId>
        <AccountType/>
      </UserInfo>
    </SharedWithUsers>
    <Week10 xmlns="437e6da8-daa5-493e-91db-7327883a71d6" xsi:nil="true"/>
  </documentManagement>
</p:properties>
</file>

<file path=customXml/itemProps1.xml><?xml version="1.0" encoding="utf-8"?>
<ds:datastoreItem xmlns:ds="http://schemas.openxmlformats.org/officeDocument/2006/customXml" ds:itemID="{A3F4A6AC-C7B8-4E3C-B9B2-C3970AC4D33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687C65-0E3D-4B71-BA3E-7A8847618809}"/>
</file>

<file path=customXml/itemProps3.xml><?xml version="1.0" encoding="utf-8"?>
<ds:datastoreItem xmlns:ds="http://schemas.openxmlformats.org/officeDocument/2006/customXml" ds:itemID="{33087BB4-319B-4A1E-B69A-F2E695B675DA}">
  <ds:schemaRefs>
    <ds:schemaRef ds:uri="0e071e11-d068-494d-93e0-4693d941b853"/>
    <ds:schemaRef ds:uri="437e6da8-daa5-493e-91db-7327883a71d6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5498</TotalTime>
  <Words>518</Words>
  <Application>Microsoft Office PowerPoint</Application>
  <PresentationFormat>Custom</PresentationFormat>
  <Paragraphs>94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Lee Peachey</dc:creator>
  <cp:lastModifiedBy>SJS - Michael Walmisley</cp:lastModifiedBy>
  <cp:revision>1</cp:revision>
  <dcterms:created xsi:type="dcterms:W3CDTF">2018-02-08T08:28:53Z</dcterms:created>
  <dcterms:modified xsi:type="dcterms:W3CDTF">2026-06-15T14:52:41Z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0x0101002486EB2ED63E1F479EE2CB0F78B2DF05</vt:lpwstr>
  </property>
  <property fmtid="{D5CDD505-2E9C-101B-9397-08002B2CF9AE}" pid="3" name="MediaServiceImageTags">
    <vt:lpwstr/>
  </property>
</Properties>
</file>