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4"/>
  </p:sldMasterIdLst>
  <p:notesMasterIdLst>
    <p:notesMasterId r:id="rId6"/>
  </p:notesMasterIdLst>
  <p:sldIdLst>
    <p:sldId id="256" r:id="rId5"/>
  </p:sldIdLst>
  <p:sldSz cx="9720263" cy="17640300"/>
  <p:notesSz cx="6888163" cy="10018713"/>
  <p:embeddedFontLst>
    <p:embeddedFont>
      <p:font typeface="Century Gothic" panose="020B0502020202020204" pitchFamily="34" charset="0"/>
      <p:regular r:id="rId7"/>
      <p:bold r:id="rId8"/>
      <p:italic r:id="rId9"/>
      <p:boldItalic r:id="rId1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xmlns="" r:id="rId12" roundtripDataSignature="AMtx7mgCpb1n2vLPrG62CYgDXYfkMkdhY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212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CC66A0D-054B-4D4D-9A13-85E5F891B1B4}" v="3" dt="2026-06-19T09:52:01.13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80" d="100"/>
          <a:sy n="80" d="100"/>
        </p:scale>
        <p:origin x="2370" y="-41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font" Target="fonts/font1.fntdata"/><Relationship Id="rId12" Type="http://customschemas.google.com/relationships/presentationmetadata" Target="metadata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font" Target="fonts/font4.fntdata"/><Relationship Id="rId4" Type="http://schemas.openxmlformats.org/officeDocument/2006/relationships/slideMaster" Target="slideMasters/slideMaster1.xml"/><Relationship Id="rId9" Type="http://schemas.openxmlformats.org/officeDocument/2006/relationships/font" Target="fonts/font3.fntdata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JS - Georgie Precious" userId="dc09c576-e574-40a2-86a4-21c4575becc5" providerId="ADAL" clId="{70C33442-838C-4B58-AD1B-D0305BD4B08B}"/>
    <pc:docChg chg="undo custSel modSld">
      <pc:chgData name="SJS - Georgie Precious" userId="dc09c576-e574-40a2-86a4-21c4575becc5" providerId="ADAL" clId="{70C33442-838C-4B58-AD1B-D0305BD4B08B}" dt="2026-06-19T09:52:01.134" v="10"/>
      <pc:docMkLst>
        <pc:docMk/>
      </pc:docMkLst>
      <pc:sldChg chg="addSp delSp modSp mod">
        <pc:chgData name="SJS - Georgie Precious" userId="dc09c576-e574-40a2-86a4-21c4575becc5" providerId="ADAL" clId="{70C33442-838C-4B58-AD1B-D0305BD4B08B}" dt="2026-06-19T09:52:01.134" v="10"/>
        <pc:sldMkLst>
          <pc:docMk/>
          <pc:sldMk cId="0" sldId="256"/>
        </pc:sldMkLst>
        <pc:spChg chg="mod">
          <ac:chgData name="SJS - Georgie Precious" userId="dc09c576-e574-40a2-86a4-21c4575becc5" providerId="ADAL" clId="{70C33442-838C-4B58-AD1B-D0305BD4B08B}" dt="2026-06-18T09:42:10.050" v="3" actId="207"/>
          <ac:spMkLst>
            <pc:docMk/>
            <pc:sldMk cId="0" sldId="256"/>
            <ac:spMk id="102" creationId="{00000000-0000-0000-0000-000000000000}"/>
          </ac:spMkLst>
        </pc:spChg>
        <pc:spChg chg="mod">
          <ac:chgData name="SJS - Georgie Precious" userId="dc09c576-e574-40a2-86a4-21c4575becc5" providerId="ADAL" clId="{70C33442-838C-4B58-AD1B-D0305BD4B08B}" dt="2026-06-18T09:42:05.836" v="2" actId="207"/>
          <ac:spMkLst>
            <pc:docMk/>
            <pc:sldMk cId="0" sldId="256"/>
            <ac:spMk id="103" creationId="{00000000-0000-0000-0000-000000000000}"/>
          </ac:spMkLst>
        </pc:spChg>
        <pc:spChg chg="mod">
          <ac:chgData name="SJS - Georgie Precious" userId="dc09c576-e574-40a2-86a4-21c4575becc5" providerId="ADAL" clId="{70C33442-838C-4B58-AD1B-D0305BD4B08B}" dt="2026-06-18T09:42:31.309" v="6" actId="207"/>
          <ac:spMkLst>
            <pc:docMk/>
            <pc:sldMk cId="0" sldId="256"/>
            <ac:spMk id="104" creationId="{00000000-0000-0000-0000-000000000000}"/>
          </ac:spMkLst>
        </pc:spChg>
        <pc:spChg chg="mod">
          <ac:chgData name="SJS - Georgie Precious" userId="dc09c576-e574-40a2-86a4-21c4575becc5" providerId="ADAL" clId="{70C33442-838C-4B58-AD1B-D0305BD4B08B}" dt="2026-06-18T09:41:58.140" v="0" actId="207"/>
          <ac:spMkLst>
            <pc:docMk/>
            <pc:sldMk cId="0" sldId="256"/>
            <ac:spMk id="107" creationId="{00000000-0000-0000-0000-000000000000}"/>
          </ac:spMkLst>
        </pc:spChg>
        <pc:spChg chg="mod">
          <ac:chgData name="SJS - Georgie Precious" userId="dc09c576-e574-40a2-86a4-21c4575becc5" providerId="ADAL" clId="{70C33442-838C-4B58-AD1B-D0305BD4B08B}" dt="2026-06-18T09:42:05.836" v="2" actId="207"/>
          <ac:spMkLst>
            <pc:docMk/>
            <pc:sldMk cId="0" sldId="256"/>
            <ac:spMk id="115" creationId="{00000000-0000-0000-0000-000000000000}"/>
          </ac:spMkLst>
        </pc:spChg>
        <pc:spChg chg="mod">
          <ac:chgData name="SJS - Georgie Precious" userId="dc09c576-e574-40a2-86a4-21c4575becc5" providerId="ADAL" clId="{70C33442-838C-4B58-AD1B-D0305BD4B08B}" dt="2026-06-18T09:42:36.766" v="7" actId="207"/>
          <ac:spMkLst>
            <pc:docMk/>
            <pc:sldMk cId="0" sldId="256"/>
            <ac:spMk id="117" creationId="{00000000-0000-0000-0000-000000000000}"/>
          </ac:spMkLst>
        </pc:spChg>
        <pc:spChg chg="mod">
          <ac:chgData name="SJS - Georgie Precious" userId="dc09c576-e574-40a2-86a4-21c4575becc5" providerId="ADAL" clId="{70C33442-838C-4B58-AD1B-D0305BD4B08B}" dt="2026-06-18T09:42:20.894" v="5" actId="207"/>
          <ac:spMkLst>
            <pc:docMk/>
            <pc:sldMk cId="0" sldId="256"/>
            <ac:spMk id="121" creationId="{00000000-0000-0000-0000-000000000000}"/>
          </ac:spMkLst>
        </pc:spChg>
        <pc:grpChg chg="mod">
          <ac:chgData name="SJS - Georgie Precious" userId="dc09c576-e574-40a2-86a4-21c4575becc5" providerId="ADAL" clId="{70C33442-838C-4B58-AD1B-D0305BD4B08B}" dt="2026-06-18T09:42:05.836" v="2" actId="207"/>
          <ac:grpSpMkLst>
            <pc:docMk/>
            <pc:sldMk cId="0" sldId="256"/>
            <ac:grpSpMk id="9" creationId="{C73C7D8C-CF48-4418-7D21-AF8C11E5B4A6}"/>
          </ac:grpSpMkLst>
        </pc:grpChg>
        <pc:grpChg chg="mod">
          <ac:chgData name="SJS - Georgie Precious" userId="dc09c576-e574-40a2-86a4-21c4575becc5" providerId="ADAL" clId="{70C33442-838C-4B58-AD1B-D0305BD4B08B}" dt="2026-06-18T09:42:05.836" v="2" actId="207"/>
          <ac:grpSpMkLst>
            <pc:docMk/>
            <pc:sldMk cId="0" sldId="256"/>
            <ac:grpSpMk id="10" creationId="{BD4A0398-76C8-4971-FA15-41221C51072B}"/>
          </ac:grpSpMkLst>
        </pc:grpChg>
        <pc:picChg chg="add mod">
          <ac:chgData name="SJS - Georgie Precious" userId="dc09c576-e574-40a2-86a4-21c4575becc5" providerId="ADAL" clId="{70C33442-838C-4B58-AD1B-D0305BD4B08B}" dt="2026-06-19T09:52:01.134" v="10"/>
          <ac:picMkLst>
            <pc:docMk/>
            <pc:sldMk cId="0" sldId="256"/>
            <ac:picMk id="17" creationId="{CD8EC027-80FD-9924-1042-65951AC19DFE}"/>
          </ac:picMkLst>
        </pc:picChg>
        <pc:picChg chg="del">
          <ac:chgData name="SJS - Georgie Precious" userId="dc09c576-e574-40a2-86a4-21c4575becc5" providerId="ADAL" clId="{70C33442-838C-4B58-AD1B-D0305BD4B08B}" dt="2026-06-19T09:51:58.839" v="8" actId="478"/>
          <ac:picMkLst>
            <pc:docMk/>
            <pc:sldMk cId="0" sldId="256"/>
            <ac:picMk id="56" creationId="{87F65DCA-8BFB-CC2A-E886-A741E625456C}"/>
          </ac:picMkLst>
        </pc:picChg>
        <pc:picChg chg="add mod">
          <ac:chgData name="SJS - Georgie Precious" userId="dc09c576-e574-40a2-86a4-21c4575becc5" providerId="ADAL" clId="{70C33442-838C-4B58-AD1B-D0305BD4B08B}" dt="2026-06-19T09:52:01.134" v="10"/>
          <ac:picMkLst>
            <pc:docMk/>
            <pc:sldMk cId="0" sldId="256"/>
            <ac:picMk id="58" creationId="{CD997714-38FD-595D-589C-1E38307617C5}"/>
          </ac:picMkLst>
        </pc:picChg>
        <pc:picChg chg="del">
          <ac:chgData name="SJS - Georgie Precious" userId="dc09c576-e574-40a2-86a4-21c4575becc5" providerId="ADAL" clId="{70C33442-838C-4B58-AD1B-D0305BD4B08B}" dt="2026-06-19T09:52:00.496" v="9" actId="478"/>
          <ac:picMkLst>
            <pc:docMk/>
            <pc:sldMk cId="0" sldId="256"/>
            <ac:picMk id="1026" creationId="{A48576F4-5632-DC5B-AF26-F52551E239BD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1" y="3"/>
            <a:ext cx="2985621" cy="5014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25" tIns="46200" rIns="92425" bIns="462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900936" y="3"/>
            <a:ext cx="2985621" cy="5014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25" tIns="46200" rIns="92425" bIns="462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513013" y="1252538"/>
            <a:ext cx="1862137" cy="3381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8495" y="4821098"/>
            <a:ext cx="5511174" cy="39446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25" tIns="46200" rIns="92425" bIns="462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2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2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2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2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2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2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2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2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2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1" y="9517217"/>
            <a:ext cx="2985621" cy="5014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25" tIns="46200" rIns="92425" bIns="462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900936" y="9517217"/>
            <a:ext cx="2985621" cy="5014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25" tIns="46200" rIns="92425" bIns="462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572a84145efd230d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3013" y="1252538"/>
            <a:ext cx="1862137" cy="3381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" name="Google Shape;86;g572a84145efd230d_13:notes"/>
          <p:cNvSpPr txBox="1">
            <a:spLocks noGrp="1"/>
          </p:cNvSpPr>
          <p:nvPr>
            <p:ph type="body" idx="1"/>
          </p:nvPr>
        </p:nvSpPr>
        <p:spPr>
          <a:xfrm>
            <a:off x="688495" y="4821098"/>
            <a:ext cx="5511300" cy="394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25" tIns="46200" rIns="92425" bIns="462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g572a84145efd230d_13:notes"/>
          <p:cNvSpPr txBox="1">
            <a:spLocks noGrp="1"/>
          </p:cNvSpPr>
          <p:nvPr>
            <p:ph type="sldNum" idx="12"/>
          </p:nvPr>
        </p:nvSpPr>
        <p:spPr>
          <a:xfrm>
            <a:off x="3900936" y="9517217"/>
            <a:ext cx="2985600" cy="50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25" tIns="46200" rIns="92425" bIns="462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ctrTitle"/>
          </p:nvPr>
        </p:nvSpPr>
        <p:spPr>
          <a:xfrm>
            <a:off x="729020" y="2886967"/>
            <a:ext cx="8262224" cy="61414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378"/>
              <a:buFont typeface="Calibri"/>
              <a:buNone/>
              <a:defRPr sz="6378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ubTitle" idx="1"/>
          </p:nvPr>
        </p:nvSpPr>
        <p:spPr>
          <a:xfrm>
            <a:off x="1215033" y="9265242"/>
            <a:ext cx="7290197" cy="4258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2551"/>
              <a:buNone/>
              <a:defRPr sz="2551"/>
            </a:lvl1pPr>
            <a:lvl2pPr lvl="1" algn="ctr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None/>
              <a:defRPr sz="2126"/>
            </a:lvl2pPr>
            <a:lvl3pPr lvl="2" algn="ctr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913"/>
              <a:buNone/>
              <a:defRPr sz="1912"/>
            </a:lvl3pPr>
            <a:lvl4pPr lvl="3" algn="ctr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/>
            </a:lvl4pPr>
            <a:lvl5pPr lvl="4" algn="ctr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/>
            </a:lvl5pPr>
            <a:lvl6pPr lvl="5" algn="ctr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/>
            </a:lvl6pPr>
            <a:lvl7pPr lvl="6" algn="ctr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/>
            </a:lvl7pPr>
            <a:lvl8pPr lvl="7" algn="ctr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/>
            </a:lvl8pPr>
            <a:lvl9pPr lvl="8" algn="ctr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/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668268" y="939186"/>
            <a:ext cx="8383727" cy="3409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668268" y="4695913"/>
            <a:ext cx="8383727" cy="11192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663206" y="4397830"/>
            <a:ext cx="8383727" cy="73378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378"/>
              <a:buFont typeface="Calibri"/>
              <a:buNone/>
              <a:defRPr sz="6378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663206" y="11805123"/>
            <a:ext cx="8383727" cy="38588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2551"/>
              <a:buNone/>
              <a:defRPr sz="2551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rgbClr val="888888"/>
              </a:buClr>
              <a:buSzPts val="2126"/>
              <a:buNone/>
              <a:defRPr sz="2126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rgbClr val="888888"/>
              </a:buClr>
              <a:buSzPts val="1913"/>
              <a:buNone/>
              <a:defRPr sz="1912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rgbClr val="888888"/>
              </a:buClr>
              <a:buSzPts val="1701"/>
              <a:buNone/>
              <a:defRPr sz="1701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rgbClr val="888888"/>
              </a:buClr>
              <a:buSzPts val="1701"/>
              <a:buNone/>
              <a:defRPr sz="1701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rgbClr val="888888"/>
              </a:buClr>
              <a:buSzPts val="1701"/>
              <a:buNone/>
              <a:defRPr sz="1701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rgbClr val="888888"/>
              </a:buClr>
              <a:buSzPts val="1701"/>
              <a:buNone/>
              <a:defRPr sz="1701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rgbClr val="888888"/>
              </a:buClr>
              <a:buSzPts val="1701"/>
              <a:buNone/>
              <a:defRPr sz="1701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rgbClr val="888888"/>
              </a:buClr>
              <a:buSzPts val="1701"/>
              <a:buNone/>
              <a:defRPr sz="1701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668268" y="939186"/>
            <a:ext cx="8383727" cy="3409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668268" y="4695913"/>
            <a:ext cx="4131112" cy="11192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4920883" y="4695913"/>
            <a:ext cx="4131112" cy="11192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669534" y="939186"/>
            <a:ext cx="8383727" cy="3409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669535" y="4324325"/>
            <a:ext cx="4112126" cy="21192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2551"/>
              <a:buNone/>
              <a:defRPr sz="2551" b="1"/>
            </a:lvl1pPr>
            <a:lvl2pPr marL="914400" lvl="1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None/>
              <a:defRPr sz="2126" b="1"/>
            </a:lvl2pPr>
            <a:lvl3pPr marL="1371600" lvl="2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913"/>
              <a:buNone/>
              <a:defRPr sz="1912" b="1"/>
            </a:lvl3pPr>
            <a:lvl4pPr marL="1828800" lvl="3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 b="1"/>
            </a:lvl4pPr>
            <a:lvl5pPr marL="2286000" lvl="4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 b="1"/>
            </a:lvl5pPr>
            <a:lvl6pPr marL="2743200" lvl="5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 b="1"/>
            </a:lvl6pPr>
            <a:lvl7pPr marL="3200400" lvl="6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 b="1"/>
            </a:lvl7pPr>
            <a:lvl8pPr marL="3657600" lvl="7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 b="1"/>
            </a:lvl8pPr>
            <a:lvl9pPr marL="4114800" lvl="8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669535" y="6443610"/>
            <a:ext cx="4112126" cy="94775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4920884" y="4324325"/>
            <a:ext cx="4132378" cy="21192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2551"/>
              <a:buNone/>
              <a:defRPr sz="2551" b="1"/>
            </a:lvl1pPr>
            <a:lvl2pPr marL="914400" lvl="1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None/>
              <a:defRPr sz="2126" b="1"/>
            </a:lvl2pPr>
            <a:lvl3pPr marL="1371600" lvl="2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913"/>
              <a:buNone/>
              <a:defRPr sz="1912" b="1"/>
            </a:lvl3pPr>
            <a:lvl4pPr marL="1828800" lvl="3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 b="1"/>
            </a:lvl4pPr>
            <a:lvl5pPr marL="2286000" lvl="4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 b="1"/>
            </a:lvl5pPr>
            <a:lvl6pPr marL="2743200" lvl="5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 b="1"/>
            </a:lvl6pPr>
            <a:lvl7pPr marL="3200400" lvl="6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 b="1"/>
            </a:lvl7pPr>
            <a:lvl8pPr marL="3657600" lvl="7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 b="1"/>
            </a:lvl8pPr>
            <a:lvl9pPr marL="4114800" lvl="8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4920884" y="6443610"/>
            <a:ext cx="4132378" cy="94775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668268" y="939186"/>
            <a:ext cx="8383727" cy="3409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dt" idx="10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ftr" idx="11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sldNum" idx="12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0"/>
          <p:cNvSpPr txBox="1">
            <a:spLocks noGrp="1"/>
          </p:cNvSpPr>
          <p:nvPr>
            <p:ph type="title"/>
          </p:nvPr>
        </p:nvSpPr>
        <p:spPr>
          <a:xfrm>
            <a:off x="669534" y="1176020"/>
            <a:ext cx="3135038" cy="41160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2"/>
              <a:buFont typeface="Calibri"/>
              <a:buNone/>
              <a:defRPr sz="3402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body" idx="1"/>
          </p:nvPr>
        </p:nvSpPr>
        <p:spPr>
          <a:xfrm>
            <a:off x="4132378" y="2539880"/>
            <a:ext cx="4920883" cy="125360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44627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3402"/>
              <a:buChar char="•"/>
              <a:defRPr sz="3402"/>
            </a:lvl1pPr>
            <a:lvl2pPr marL="914400" lvl="1" indent="-417576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976"/>
              <a:buChar char="•"/>
              <a:defRPr sz="2976"/>
            </a:lvl2pPr>
            <a:lvl3pPr marL="1371600" lvl="2" indent="-390588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551"/>
              <a:buChar char="•"/>
              <a:defRPr sz="2551"/>
            </a:lvl3pPr>
            <a:lvl4pPr marL="1828800" lvl="3" indent="-363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Char char="•"/>
              <a:defRPr sz="2126"/>
            </a:lvl4pPr>
            <a:lvl5pPr marL="2286000" lvl="4" indent="-363601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Char char="•"/>
              <a:defRPr sz="2126"/>
            </a:lvl5pPr>
            <a:lvl6pPr marL="2743200" lvl="5" indent="-363601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Char char="•"/>
              <a:defRPr sz="2126"/>
            </a:lvl6pPr>
            <a:lvl7pPr marL="3200400" lvl="6" indent="-363601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Char char="•"/>
              <a:defRPr sz="2126"/>
            </a:lvl7pPr>
            <a:lvl8pPr marL="3657600" lvl="7" indent="-363601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Char char="•"/>
              <a:defRPr sz="2126"/>
            </a:lvl8pPr>
            <a:lvl9pPr marL="4114800" lvl="8" indent="-363601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Char char="•"/>
              <a:defRPr sz="2126"/>
            </a:lvl9pPr>
          </a:lstStyle>
          <a:p>
            <a:endParaRPr/>
          </a:p>
        </p:txBody>
      </p:sp>
      <p:sp>
        <p:nvSpPr>
          <p:cNvPr id="61" name="Google Shape;61;p10"/>
          <p:cNvSpPr txBox="1">
            <a:spLocks noGrp="1"/>
          </p:cNvSpPr>
          <p:nvPr>
            <p:ph type="body" idx="2"/>
          </p:nvPr>
        </p:nvSpPr>
        <p:spPr>
          <a:xfrm>
            <a:off x="669534" y="5292090"/>
            <a:ext cx="3135038" cy="98042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/>
            </a:lvl1pPr>
            <a:lvl2pPr marL="914400" lvl="1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488"/>
              <a:buNone/>
              <a:defRPr sz="1488"/>
            </a:lvl2pPr>
            <a:lvl3pPr marL="1371600" lvl="2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276"/>
              <a:buNone/>
              <a:defRPr sz="1276"/>
            </a:lvl3pPr>
            <a:lvl4pPr marL="1828800" lvl="3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4pPr>
            <a:lvl5pPr marL="2286000" lvl="4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5pPr>
            <a:lvl6pPr marL="2743200" lvl="5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6pPr>
            <a:lvl7pPr marL="3200400" lvl="6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7pPr>
            <a:lvl8pPr marL="3657600" lvl="7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8pPr>
            <a:lvl9pPr marL="4114800" lvl="8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9pPr>
          </a:lstStyle>
          <a:p>
            <a:endParaRPr/>
          </a:p>
        </p:txBody>
      </p:sp>
      <p:sp>
        <p:nvSpPr>
          <p:cNvPr id="62" name="Google Shape;62;p10"/>
          <p:cNvSpPr txBox="1">
            <a:spLocks noGrp="1"/>
          </p:cNvSpPr>
          <p:nvPr>
            <p:ph type="dt" idx="10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 txBox="1">
            <a:spLocks noGrp="1"/>
          </p:cNvSpPr>
          <p:nvPr>
            <p:ph type="ftr" idx="11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0"/>
          <p:cNvSpPr txBox="1">
            <a:spLocks noGrp="1"/>
          </p:cNvSpPr>
          <p:nvPr>
            <p:ph type="sldNum" idx="12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1"/>
          <p:cNvSpPr txBox="1">
            <a:spLocks noGrp="1"/>
          </p:cNvSpPr>
          <p:nvPr>
            <p:ph type="title"/>
          </p:nvPr>
        </p:nvSpPr>
        <p:spPr>
          <a:xfrm>
            <a:off x="669534" y="1176020"/>
            <a:ext cx="3135038" cy="41160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2"/>
              <a:buFont typeface="Calibri"/>
              <a:buNone/>
              <a:defRPr sz="3402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1"/>
          <p:cNvSpPr>
            <a:spLocks noGrp="1"/>
          </p:cNvSpPr>
          <p:nvPr>
            <p:ph type="pic" idx="2"/>
          </p:nvPr>
        </p:nvSpPr>
        <p:spPr>
          <a:xfrm>
            <a:off x="4132378" y="2539880"/>
            <a:ext cx="4920883" cy="125360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3402"/>
              <a:buFont typeface="Arial"/>
              <a:buNone/>
              <a:defRPr sz="340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976"/>
              <a:buFont typeface="Arial"/>
              <a:buNone/>
              <a:defRPr sz="297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551"/>
              <a:buFont typeface="Arial"/>
              <a:buNone/>
              <a:defRPr sz="255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Font typeface="Arial"/>
              <a:buNone/>
              <a:defRPr sz="212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Font typeface="Arial"/>
              <a:buNone/>
              <a:defRPr sz="212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Font typeface="Arial"/>
              <a:buNone/>
              <a:defRPr sz="212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Font typeface="Arial"/>
              <a:buNone/>
              <a:defRPr sz="212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Font typeface="Arial"/>
              <a:buNone/>
              <a:defRPr sz="212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Font typeface="Arial"/>
              <a:buNone/>
              <a:defRPr sz="212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8" name="Google Shape;68;p11"/>
          <p:cNvSpPr txBox="1">
            <a:spLocks noGrp="1"/>
          </p:cNvSpPr>
          <p:nvPr>
            <p:ph type="body" idx="1"/>
          </p:nvPr>
        </p:nvSpPr>
        <p:spPr>
          <a:xfrm>
            <a:off x="669534" y="5292090"/>
            <a:ext cx="3135038" cy="98042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/>
            </a:lvl1pPr>
            <a:lvl2pPr marL="914400" lvl="1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488"/>
              <a:buNone/>
              <a:defRPr sz="1488"/>
            </a:lvl2pPr>
            <a:lvl3pPr marL="1371600" lvl="2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276"/>
              <a:buNone/>
              <a:defRPr sz="1276"/>
            </a:lvl3pPr>
            <a:lvl4pPr marL="1828800" lvl="3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4pPr>
            <a:lvl5pPr marL="2286000" lvl="4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5pPr>
            <a:lvl6pPr marL="2743200" lvl="5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6pPr>
            <a:lvl7pPr marL="3200400" lvl="6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7pPr>
            <a:lvl8pPr marL="3657600" lvl="7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8pPr>
            <a:lvl9pPr marL="4114800" lvl="8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9pPr>
          </a:lstStyle>
          <a:p>
            <a:endParaRPr/>
          </a:p>
        </p:txBody>
      </p:sp>
      <p:sp>
        <p:nvSpPr>
          <p:cNvPr id="69" name="Google Shape;69;p11"/>
          <p:cNvSpPr txBox="1">
            <a:spLocks noGrp="1"/>
          </p:cNvSpPr>
          <p:nvPr>
            <p:ph type="dt" idx="10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ftr" idx="11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sldNum" idx="12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2"/>
          <p:cNvSpPr txBox="1">
            <a:spLocks noGrp="1"/>
          </p:cNvSpPr>
          <p:nvPr>
            <p:ph type="title"/>
          </p:nvPr>
        </p:nvSpPr>
        <p:spPr>
          <a:xfrm>
            <a:off x="668268" y="939186"/>
            <a:ext cx="8383727" cy="3409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2"/>
          <p:cNvSpPr txBox="1">
            <a:spLocks noGrp="1"/>
          </p:cNvSpPr>
          <p:nvPr>
            <p:ph type="body" idx="1"/>
          </p:nvPr>
        </p:nvSpPr>
        <p:spPr>
          <a:xfrm rot="5400000">
            <a:off x="-736172" y="6100353"/>
            <a:ext cx="11192608" cy="83837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2"/>
          <p:cNvSpPr txBox="1">
            <a:spLocks noGrp="1"/>
          </p:cNvSpPr>
          <p:nvPr>
            <p:ph type="dt" idx="10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ftr" idx="11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sldNum" idx="12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3"/>
          <p:cNvSpPr txBox="1">
            <a:spLocks noGrp="1"/>
          </p:cNvSpPr>
          <p:nvPr>
            <p:ph type="title"/>
          </p:nvPr>
        </p:nvSpPr>
        <p:spPr>
          <a:xfrm rot="5400000">
            <a:off x="529361" y="7365886"/>
            <a:ext cx="14949338" cy="2095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3"/>
          <p:cNvSpPr txBox="1">
            <a:spLocks noGrp="1"/>
          </p:cNvSpPr>
          <p:nvPr>
            <p:ph type="body" idx="1"/>
          </p:nvPr>
        </p:nvSpPr>
        <p:spPr>
          <a:xfrm rot="5400000">
            <a:off x="-3723254" y="5330706"/>
            <a:ext cx="14949338" cy="61662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3"/>
          <p:cNvSpPr txBox="1">
            <a:spLocks noGrp="1"/>
          </p:cNvSpPr>
          <p:nvPr>
            <p:ph type="dt" idx="10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3"/>
          <p:cNvSpPr txBox="1">
            <a:spLocks noGrp="1"/>
          </p:cNvSpPr>
          <p:nvPr>
            <p:ph type="ftr" idx="11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3"/>
          <p:cNvSpPr txBox="1">
            <a:spLocks noGrp="1"/>
          </p:cNvSpPr>
          <p:nvPr>
            <p:ph type="sldNum" idx="12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title"/>
          </p:nvPr>
        </p:nvSpPr>
        <p:spPr>
          <a:xfrm>
            <a:off x="668268" y="939186"/>
            <a:ext cx="8383727" cy="3409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677"/>
              <a:buFont typeface="Calibri"/>
              <a:buNone/>
              <a:defRPr sz="467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body" idx="1"/>
          </p:nvPr>
        </p:nvSpPr>
        <p:spPr>
          <a:xfrm>
            <a:off x="668268" y="4695913"/>
            <a:ext cx="8383727" cy="11192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17576" algn="l" rtl="0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2976"/>
              <a:buFont typeface="Arial"/>
              <a:buChar char="•"/>
              <a:defRPr sz="297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90588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551"/>
              <a:buFont typeface="Arial"/>
              <a:buChar char="•"/>
              <a:defRPr sz="255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63600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Font typeface="Arial"/>
              <a:buChar char="•"/>
              <a:defRPr sz="212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0075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913"/>
              <a:buFont typeface="Arial"/>
              <a:buChar char="•"/>
              <a:defRPr sz="191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0075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913"/>
              <a:buFont typeface="Arial"/>
              <a:buChar char="•"/>
              <a:defRPr sz="191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0075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913"/>
              <a:buFont typeface="Arial"/>
              <a:buChar char="•"/>
              <a:defRPr sz="191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0075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913"/>
              <a:buFont typeface="Arial"/>
              <a:buChar char="•"/>
              <a:defRPr sz="191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0075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913"/>
              <a:buFont typeface="Arial"/>
              <a:buChar char="•"/>
              <a:defRPr sz="191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0075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913"/>
              <a:buFont typeface="Arial"/>
              <a:buChar char="•"/>
              <a:defRPr sz="191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dt" idx="10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sv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svg"/><Relationship Id="rId4" Type="http://schemas.openxmlformats.org/officeDocument/2006/relationships/image" Target="../media/image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572a84145efd230d_13"/>
          <p:cNvSpPr txBox="1"/>
          <p:nvPr/>
        </p:nvSpPr>
        <p:spPr>
          <a:xfrm>
            <a:off x="4848692" y="7799077"/>
            <a:ext cx="1827714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are the consequences of negative risk?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90" name="Google Shape;90;g572a84145efd230d_13"/>
          <p:cNvSpPr/>
          <p:nvPr/>
        </p:nvSpPr>
        <p:spPr>
          <a:xfrm rot="-5046850">
            <a:off x="1320385" y="12825593"/>
            <a:ext cx="3250235" cy="3457432"/>
          </a:xfrm>
          <a:prstGeom prst="blockArc">
            <a:avLst>
              <a:gd name="adj1" fmla="val 10879163"/>
              <a:gd name="adj2" fmla="val 20170414"/>
              <a:gd name="adj3" fmla="val 30549"/>
            </a:avLst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g572a84145efd230d_13"/>
          <p:cNvSpPr/>
          <p:nvPr/>
        </p:nvSpPr>
        <p:spPr>
          <a:xfrm>
            <a:off x="2612878" y="15155024"/>
            <a:ext cx="5909400" cy="1005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155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                              </a:t>
            </a:r>
            <a:endParaRPr sz="2155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g572a84145efd230d_13"/>
          <p:cNvSpPr/>
          <p:nvPr/>
        </p:nvSpPr>
        <p:spPr>
          <a:xfrm rot="5400000" flipH="1">
            <a:off x="6300973" y="10575124"/>
            <a:ext cx="3127524" cy="3474799"/>
          </a:xfrm>
          <a:prstGeom prst="blockArc">
            <a:avLst>
              <a:gd name="adj1" fmla="val 10692523"/>
              <a:gd name="adj2" fmla="val 33583"/>
              <a:gd name="adj3" fmla="val 29479"/>
            </a:avLst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g572a84145efd230d_13"/>
          <p:cNvSpPr/>
          <p:nvPr/>
        </p:nvSpPr>
        <p:spPr>
          <a:xfrm>
            <a:off x="2404969" y="12995447"/>
            <a:ext cx="5522700" cy="9507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g572a84145efd230d_13"/>
          <p:cNvSpPr/>
          <p:nvPr/>
        </p:nvSpPr>
        <p:spPr>
          <a:xfrm>
            <a:off x="2733619" y="10755420"/>
            <a:ext cx="5241300" cy="9216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g572a84145efd230d_13"/>
          <p:cNvSpPr/>
          <p:nvPr/>
        </p:nvSpPr>
        <p:spPr>
          <a:xfrm rot="-5400000">
            <a:off x="1160281" y="8069975"/>
            <a:ext cx="3205800" cy="4017000"/>
          </a:xfrm>
          <a:prstGeom prst="blockArc">
            <a:avLst>
              <a:gd name="adj1" fmla="val 10180899"/>
              <a:gd name="adj2" fmla="val 21197177"/>
              <a:gd name="adj3" fmla="val 28508"/>
            </a:avLst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g572a84145efd230d_13"/>
          <p:cNvSpPr/>
          <p:nvPr/>
        </p:nvSpPr>
        <p:spPr>
          <a:xfrm rot="5400000" flipH="1">
            <a:off x="6163708" y="6075582"/>
            <a:ext cx="3327600" cy="3308700"/>
          </a:xfrm>
          <a:prstGeom prst="blockArc">
            <a:avLst>
              <a:gd name="adj1" fmla="val 10800000"/>
              <a:gd name="adj2" fmla="val 21541939"/>
              <a:gd name="adj3" fmla="val 27644"/>
            </a:avLst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g572a84145efd230d_13"/>
          <p:cNvSpPr/>
          <p:nvPr/>
        </p:nvSpPr>
        <p:spPr>
          <a:xfrm>
            <a:off x="2510535" y="8486959"/>
            <a:ext cx="5466138" cy="913881"/>
          </a:xfrm>
          <a:custGeom>
            <a:avLst/>
            <a:gdLst/>
            <a:ahLst/>
            <a:cxnLst/>
            <a:rect l="l" t="t" r="r" b="b"/>
            <a:pathLst>
              <a:path w="5909338" h="652772" extrusionOk="0">
                <a:moveTo>
                  <a:pt x="0" y="0"/>
                </a:moveTo>
                <a:lnTo>
                  <a:pt x="5909338" y="0"/>
                </a:lnTo>
                <a:lnTo>
                  <a:pt x="5826211" y="652772"/>
                </a:lnTo>
                <a:lnTo>
                  <a:pt x="0" y="64238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g572a84145efd230d_13"/>
          <p:cNvSpPr/>
          <p:nvPr/>
        </p:nvSpPr>
        <p:spPr>
          <a:xfrm>
            <a:off x="2448464" y="6064915"/>
            <a:ext cx="5550000" cy="9351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g572a84145efd230d_13"/>
          <p:cNvSpPr/>
          <p:nvPr/>
        </p:nvSpPr>
        <p:spPr>
          <a:xfrm rot="-5400000">
            <a:off x="807917" y="3546838"/>
            <a:ext cx="3345900" cy="3571800"/>
          </a:xfrm>
          <a:prstGeom prst="blockArc">
            <a:avLst>
              <a:gd name="adj1" fmla="val 10800000"/>
              <a:gd name="adj2" fmla="val 156513"/>
              <a:gd name="adj3" fmla="val 28217"/>
            </a:avLst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g572a84145efd230d_13"/>
          <p:cNvSpPr/>
          <p:nvPr/>
        </p:nvSpPr>
        <p:spPr>
          <a:xfrm rot="5400000" flipH="1">
            <a:off x="5946667" y="1248963"/>
            <a:ext cx="3087629" cy="3596476"/>
          </a:xfrm>
          <a:prstGeom prst="blockArc">
            <a:avLst>
              <a:gd name="adj1" fmla="val 11091293"/>
              <a:gd name="adj2" fmla="val 569901"/>
              <a:gd name="adj3" fmla="val 27181"/>
            </a:avLst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g572a84145efd230d_13"/>
          <p:cNvSpPr/>
          <p:nvPr/>
        </p:nvSpPr>
        <p:spPr>
          <a:xfrm>
            <a:off x="2370081" y="3657973"/>
            <a:ext cx="5571900" cy="9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g572a84145efd230d_13"/>
          <p:cNvSpPr/>
          <p:nvPr/>
        </p:nvSpPr>
        <p:spPr>
          <a:xfrm>
            <a:off x="7130822" y="12743184"/>
            <a:ext cx="1215000" cy="130500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g572a84145efd230d_13"/>
          <p:cNvSpPr/>
          <p:nvPr/>
        </p:nvSpPr>
        <p:spPr>
          <a:xfrm>
            <a:off x="7312905" y="12929807"/>
            <a:ext cx="841200" cy="9033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g572a84145efd230d_13"/>
          <p:cNvSpPr/>
          <p:nvPr/>
        </p:nvSpPr>
        <p:spPr>
          <a:xfrm>
            <a:off x="1355840" y="1488634"/>
            <a:ext cx="6023100" cy="8463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g572a84145efd230d_13"/>
          <p:cNvSpPr/>
          <p:nvPr/>
        </p:nvSpPr>
        <p:spPr>
          <a:xfrm>
            <a:off x="7546490" y="3426133"/>
            <a:ext cx="1215000" cy="130500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g572a84145efd230d_13"/>
          <p:cNvSpPr/>
          <p:nvPr/>
        </p:nvSpPr>
        <p:spPr>
          <a:xfrm>
            <a:off x="7737171" y="3630717"/>
            <a:ext cx="841200" cy="9033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g572a84145efd230d_13"/>
          <p:cNvSpPr/>
          <p:nvPr/>
        </p:nvSpPr>
        <p:spPr>
          <a:xfrm rot="-5400000">
            <a:off x="371577" y="1526367"/>
            <a:ext cx="1231800" cy="807000"/>
          </a:xfrm>
          <a:prstGeom prst="triangle">
            <a:avLst>
              <a:gd name="adj" fmla="val 50000"/>
            </a:avLst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g572a84145efd230d_13"/>
          <p:cNvSpPr txBox="1"/>
          <p:nvPr/>
        </p:nvSpPr>
        <p:spPr>
          <a:xfrm>
            <a:off x="7330861" y="12978378"/>
            <a:ext cx="841200" cy="84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</a:t>
            </a:r>
            <a:endParaRPr/>
          </a:p>
        </p:txBody>
      </p:sp>
      <p:grpSp>
        <p:nvGrpSpPr>
          <p:cNvPr id="111" name="Google Shape;111;g572a84145efd230d_13"/>
          <p:cNvGrpSpPr/>
          <p:nvPr/>
        </p:nvGrpSpPr>
        <p:grpSpPr>
          <a:xfrm>
            <a:off x="3627860" y="8180769"/>
            <a:ext cx="1215000" cy="1305000"/>
            <a:chOff x="4228549" y="8598112"/>
            <a:chExt cx="1215000" cy="1305000"/>
          </a:xfrm>
        </p:grpSpPr>
        <p:sp>
          <p:nvSpPr>
            <p:cNvPr id="112" name="Google Shape;112;g572a84145efd230d_13"/>
            <p:cNvSpPr/>
            <p:nvPr/>
          </p:nvSpPr>
          <p:spPr>
            <a:xfrm>
              <a:off x="4228549" y="8598112"/>
              <a:ext cx="1215000" cy="13050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155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" name="Google Shape;113;g572a84145efd230d_13"/>
            <p:cNvSpPr/>
            <p:nvPr/>
          </p:nvSpPr>
          <p:spPr>
            <a:xfrm>
              <a:off x="4401664" y="8797467"/>
              <a:ext cx="858300" cy="9033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155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" name="Google Shape;114;g572a84145efd230d_13"/>
            <p:cNvSpPr txBox="1"/>
            <p:nvPr/>
          </p:nvSpPr>
          <p:spPr>
            <a:xfrm>
              <a:off x="4515433" y="8830384"/>
              <a:ext cx="574200" cy="842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4800" b="1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9</a:t>
              </a:r>
              <a:endParaRPr dirty="0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BD4A0398-76C8-4971-FA15-41221C51072B}"/>
              </a:ext>
            </a:extLst>
          </p:cNvPr>
          <p:cNvGrpSpPr/>
          <p:nvPr/>
        </p:nvGrpSpPr>
        <p:grpSpPr>
          <a:xfrm>
            <a:off x="3365622" y="5955614"/>
            <a:ext cx="1215000" cy="1305000"/>
            <a:chOff x="4456487" y="6216870"/>
            <a:chExt cx="1215000" cy="1305000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C73C7D8C-CF48-4418-7D21-AF8C11E5B4A6}"/>
                </a:ext>
              </a:extLst>
            </p:cNvPr>
            <p:cNvGrpSpPr/>
            <p:nvPr/>
          </p:nvGrpSpPr>
          <p:grpSpPr>
            <a:xfrm>
              <a:off x="4456487" y="6216870"/>
              <a:ext cx="1215000" cy="1305000"/>
              <a:chOff x="4456487" y="6216870"/>
              <a:chExt cx="1215000" cy="1305000"/>
            </a:xfrm>
          </p:grpSpPr>
          <p:sp>
            <p:nvSpPr>
              <p:cNvPr id="102" name="Google Shape;102;g572a84145efd230d_13"/>
              <p:cNvSpPr/>
              <p:nvPr/>
            </p:nvSpPr>
            <p:spPr>
              <a:xfrm>
                <a:off x="4456487" y="6216870"/>
                <a:ext cx="1215000" cy="1305000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155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3" name="Google Shape;103;g572a84145efd230d_13"/>
              <p:cNvSpPr/>
              <p:nvPr/>
            </p:nvSpPr>
            <p:spPr>
              <a:xfrm>
                <a:off x="4638555" y="6419486"/>
                <a:ext cx="862500" cy="9033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155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15" name="Google Shape;115;g572a84145efd230d_13"/>
            <p:cNvSpPr txBox="1"/>
            <p:nvPr/>
          </p:nvSpPr>
          <p:spPr>
            <a:xfrm>
              <a:off x="4652636" y="6422309"/>
              <a:ext cx="841200" cy="842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4800" b="1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10</a:t>
              </a:r>
              <a:endParaRPr dirty="0"/>
            </a:p>
          </p:txBody>
        </p:sp>
      </p:grpSp>
      <p:sp>
        <p:nvSpPr>
          <p:cNvPr id="116" name="Google Shape;116;g572a84145efd230d_13"/>
          <p:cNvSpPr txBox="1"/>
          <p:nvPr/>
        </p:nvSpPr>
        <p:spPr>
          <a:xfrm>
            <a:off x="7751398" y="3645444"/>
            <a:ext cx="841200" cy="84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11</a:t>
            </a:r>
            <a:endParaRPr/>
          </a:p>
        </p:txBody>
      </p:sp>
      <p:sp>
        <p:nvSpPr>
          <p:cNvPr id="117" name="Google Shape;117;g572a84145efd230d_13"/>
          <p:cNvSpPr/>
          <p:nvPr/>
        </p:nvSpPr>
        <p:spPr>
          <a:xfrm>
            <a:off x="8237755" y="15057286"/>
            <a:ext cx="1215000" cy="130500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g572a84145efd230d_13"/>
          <p:cNvSpPr/>
          <p:nvPr/>
        </p:nvSpPr>
        <p:spPr>
          <a:xfrm>
            <a:off x="8420570" y="15256624"/>
            <a:ext cx="841200" cy="9033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g572a84145efd230d_13"/>
          <p:cNvSpPr txBox="1"/>
          <p:nvPr/>
        </p:nvSpPr>
        <p:spPr>
          <a:xfrm>
            <a:off x="8420570" y="15104075"/>
            <a:ext cx="841200" cy="102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</a:t>
            </a:r>
            <a:endParaRPr/>
          </a:p>
        </p:txBody>
      </p:sp>
      <p:sp>
        <p:nvSpPr>
          <p:cNvPr id="120" name="Google Shape;120;g572a84145efd230d_13"/>
          <p:cNvSpPr txBox="1"/>
          <p:nvPr/>
        </p:nvSpPr>
        <p:spPr>
          <a:xfrm>
            <a:off x="5893238" y="601579"/>
            <a:ext cx="184800" cy="43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155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g572a84145efd230d_13"/>
          <p:cNvSpPr txBox="1"/>
          <p:nvPr/>
        </p:nvSpPr>
        <p:spPr>
          <a:xfrm>
            <a:off x="3098462" y="211019"/>
            <a:ext cx="3568032" cy="46162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810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en-GB" sz="2400" b="1" u="sng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PSHE  Learning Journey</a:t>
            </a:r>
            <a:endParaRPr sz="1100" u="sng" dirty="0">
              <a:solidFill>
                <a:schemeClr val="tx1"/>
              </a:solidFill>
            </a:endParaRPr>
          </a:p>
        </p:txBody>
      </p:sp>
      <p:sp>
        <p:nvSpPr>
          <p:cNvPr id="123" name="Google Shape;123;g572a84145efd230d_13"/>
          <p:cNvSpPr txBox="1"/>
          <p:nvPr/>
        </p:nvSpPr>
        <p:spPr>
          <a:xfrm>
            <a:off x="6071655" y="15412608"/>
            <a:ext cx="1909800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Why is PSHE important?</a:t>
            </a:r>
          </a:p>
        </p:txBody>
      </p:sp>
      <p:sp>
        <p:nvSpPr>
          <p:cNvPr id="124" name="Google Shape;124;g572a84145efd230d_13"/>
          <p:cNvSpPr txBox="1"/>
          <p:nvPr/>
        </p:nvSpPr>
        <p:spPr>
          <a:xfrm>
            <a:off x="3731249" y="15363275"/>
            <a:ext cx="2255617" cy="73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How can I build positive  relationships with others?</a:t>
            </a:r>
            <a:endParaRPr b="1" dirty="0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25" name="Google Shape;125;g572a84145efd230d_13"/>
          <p:cNvSpPr txBox="1"/>
          <p:nvPr/>
        </p:nvSpPr>
        <p:spPr>
          <a:xfrm rot="1748259">
            <a:off x="1468824" y="15075388"/>
            <a:ext cx="1910007" cy="73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How do I cope with changes in puberty?</a:t>
            </a:r>
            <a:endParaRPr b="1" dirty="0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26" name="Google Shape;126;g572a84145efd230d_13"/>
          <p:cNvSpPr/>
          <p:nvPr/>
        </p:nvSpPr>
        <p:spPr>
          <a:xfrm rot="-2432349">
            <a:off x="1168131" y="13575765"/>
            <a:ext cx="1910029" cy="779554"/>
          </a:xfrm>
          <a:custGeom>
            <a:avLst/>
            <a:gdLst/>
            <a:ahLst/>
            <a:cxnLst/>
            <a:rect l="l" t="t" r="r" b="b"/>
            <a:pathLst>
              <a:path w="1909934" h="779515" extrusionOk="0">
                <a:moveTo>
                  <a:pt x="0" y="256275"/>
                </a:moveTo>
                <a:cubicBezTo>
                  <a:pt x="335475" y="250995"/>
                  <a:pt x="598227" y="5280"/>
                  <a:pt x="933702" y="0"/>
                </a:cubicBezTo>
                <a:lnTo>
                  <a:pt x="1909934" y="256275"/>
                </a:lnTo>
                <a:lnTo>
                  <a:pt x="1909934" y="779495"/>
                </a:lnTo>
                <a:cubicBezTo>
                  <a:pt x="1620204" y="782238"/>
                  <a:pt x="1254197" y="507769"/>
                  <a:pt x="964467" y="510512"/>
                </a:cubicBezTo>
                <a:lnTo>
                  <a:pt x="0" y="779495"/>
                </a:lnTo>
                <a:lnTo>
                  <a:pt x="0" y="256275"/>
                </a:ln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What is the life saving skill of CPR?</a:t>
            </a:r>
            <a:endParaRPr b="1" dirty="0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27" name="Google Shape;127;g572a84145efd230d_13"/>
          <p:cNvSpPr txBox="1"/>
          <p:nvPr/>
        </p:nvSpPr>
        <p:spPr>
          <a:xfrm>
            <a:off x="2803210" y="13084488"/>
            <a:ext cx="2274537" cy="73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How can I build my confidence and self- esteem?</a:t>
            </a:r>
            <a:endParaRPr b="1" dirty="0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29" name="Google Shape;129;g572a84145efd230d_13"/>
          <p:cNvSpPr txBox="1"/>
          <p:nvPr/>
        </p:nvSpPr>
        <p:spPr>
          <a:xfrm>
            <a:off x="5872420" y="10866888"/>
            <a:ext cx="2150760" cy="73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How can I contribute to a successful community?</a:t>
            </a:r>
            <a:endParaRPr b="1" dirty="0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30" name="Google Shape;130;g572a84145efd230d_13"/>
          <p:cNvSpPr txBox="1"/>
          <p:nvPr/>
        </p:nvSpPr>
        <p:spPr>
          <a:xfrm>
            <a:off x="3343059" y="10865684"/>
            <a:ext cx="2183400" cy="73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How can I challenge prejudice and discrimination?</a:t>
            </a:r>
            <a:endParaRPr b="1" dirty="0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31" name="Google Shape;131;g572a84145efd230d_13"/>
          <p:cNvSpPr txBox="1"/>
          <p:nvPr/>
        </p:nvSpPr>
        <p:spPr>
          <a:xfrm rot="823838">
            <a:off x="1263423" y="10821971"/>
            <a:ext cx="2022001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What does equality mean?</a:t>
            </a:r>
            <a:endParaRPr b="1" dirty="0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33" name="Google Shape;133;g572a84145efd230d_13"/>
          <p:cNvSpPr txBox="1"/>
          <p:nvPr/>
        </p:nvSpPr>
        <p:spPr>
          <a:xfrm>
            <a:off x="4931112" y="8672314"/>
            <a:ext cx="1739276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What do we mean by risk?</a:t>
            </a:r>
            <a:endParaRPr b="1" dirty="0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35" name="Google Shape;135;g572a84145efd230d_13"/>
          <p:cNvSpPr txBox="1"/>
          <p:nvPr/>
        </p:nvSpPr>
        <p:spPr>
          <a:xfrm rot="5796538">
            <a:off x="7979733" y="7672695"/>
            <a:ext cx="1909945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What is consent?</a:t>
            </a:r>
            <a:endParaRPr b="1" dirty="0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36" name="Google Shape;136;g572a84145efd230d_13"/>
          <p:cNvSpPr txBox="1"/>
          <p:nvPr/>
        </p:nvSpPr>
        <p:spPr>
          <a:xfrm>
            <a:off x="7433516" y="16314052"/>
            <a:ext cx="152850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are the values of PSHE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39" name="Google Shape;139;g572a84145efd230d_13"/>
          <p:cNvSpPr txBox="1"/>
          <p:nvPr/>
        </p:nvSpPr>
        <p:spPr>
          <a:xfrm>
            <a:off x="5728145" y="16232276"/>
            <a:ext cx="135060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do we create a group agreement?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142" name="Google Shape;142;g572a84145efd230d_13"/>
          <p:cNvCxnSpPr/>
          <p:nvPr/>
        </p:nvCxnSpPr>
        <p:spPr>
          <a:xfrm rot="10800000">
            <a:off x="7407080" y="14962308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43" name="Google Shape;143;g572a84145efd230d_13"/>
          <p:cNvCxnSpPr/>
          <p:nvPr/>
        </p:nvCxnSpPr>
        <p:spPr>
          <a:xfrm rot="10800000">
            <a:off x="8248680" y="15897831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44" name="Google Shape;144;g572a84145efd230d_13"/>
          <p:cNvCxnSpPr/>
          <p:nvPr/>
        </p:nvCxnSpPr>
        <p:spPr>
          <a:xfrm rot="10800000">
            <a:off x="6250775" y="15862132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46" name="Google Shape;146;g572a84145efd230d_13"/>
          <p:cNvCxnSpPr/>
          <p:nvPr/>
        </p:nvCxnSpPr>
        <p:spPr>
          <a:xfrm rot="10800000">
            <a:off x="5736121" y="14982782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48" name="Google Shape;148;g572a84145efd230d_13"/>
          <p:cNvSpPr txBox="1"/>
          <p:nvPr/>
        </p:nvSpPr>
        <p:spPr>
          <a:xfrm>
            <a:off x="3580359" y="16287356"/>
            <a:ext cx="1579415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strategies can I use to manage change?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149" name="Google Shape;149;g572a84145efd230d_13"/>
          <p:cNvCxnSpPr/>
          <p:nvPr/>
        </p:nvCxnSpPr>
        <p:spPr>
          <a:xfrm rot="10800000">
            <a:off x="4391169" y="15895000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51" name="Google Shape;151;g572a84145efd230d_13"/>
          <p:cNvSpPr txBox="1"/>
          <p:nvPr/>
        </p:nvSpPr>
        <p:spPr>
          <a:xfrm>
            <a:off x="1366565" y="16290998"/>
            <a:ext cx="1904016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can I support others?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52" name="Google Shape;152;g572a84145efd230d_13"/>
          <p:cNvSpPr txBox="1"/>
          <p:nvPr/>
        </p:nvSpPr>
        <p:spPr>
          <a:xfrm>
            <a:off x="-23882" y="15400508"/>
            <a:ext cx="1521878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do I aspire to be and do?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153" name="Google Shape;153;g572a84145efd230d_13"/>
          <p:cNvCxnSpPr>
            <a:cxnSpLocks/>
          </p:cNvCxnSpPr>
          <p:nvPr/>
        </p:nvCxnSpPr>
        <p:spPr>
          <a:xfrm flipV="1">
            <a:off x="2510535" y="16043223"/>
            <a:ext cx="132793" cy="319063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55" name="Google Shape;155;g572a84145efd230d_13"/>
          <p:cNvCxnSpPr>
            <a:cxnSpLocks/>
          </p:cNvCxnSpPr>
          <p:nvPr/>
        </p:nvCxnSpPr>
        <p:spPr>
          <a:xfrm flipH="1" flipV="1">
            <a:off x="2020021" y="14068843"/>
            <a:ext cx="445154" cy="22922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56" name="Google Shape;156;g572a84145efd230d_13"/>
          <p:cNvCxnSpPr>
            <a:cxnSpLocks/>
          </p:cNvCxnSpPr>
          <p:nvPr/>
        </p:nvCxnSpPr>
        <p:spPr>
          <a:xfrm flipH="1">
            <a:off x="1210711" y="15204711"/>
            <a:ext cx="464231" cy="259206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58" name="Google Shape;158;g572a84145efd230d_13"/>
          <p:cNvCxnSpPr>
            <a:cxnSpLocks/>
          </p:cNvCxnSpPr>
          <p:nvPr/>
        </p:nvCxnSpPr>
        <p:spPr>
          <a:xfrm flipH="1" flipV="1">
            <a:off x="932667" y="14342495"/>
            <a:ext cx="290107" cy="78696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60" name="Google Shape;160;g572a84145efd230d_13"/>
          <p:cNvCxnSpPr>
            <a:cxnSpLocks/>
          </p:cNvCxnSpPr>
          <p:nvPr/>
        </p:nvCxnSpPr>
        <p:spPr>
          <a:xfrm flipH="1" flipV="1">
            <a:off x="1944497" y="12939723"/>
            <a:ext cx="230247" cy="363704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66" name="Google Shape;166;g572a84145efd230d_13"/>
          <p:cNvCxnSpPr/>
          <p:nvPr/>
        </p:nvCxnSpPr>
        <p:spPr>
          <a:xfrm rot="10800000">
            <a:off x="3731249" y="12704657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69" name="Google Shape;169;g572a84145efd230d_13"/>
          <p:cNvCxnSpPr>
            <a:cxnSpLocks/>
          </p:cNvCxnSpPr>
          <p:nvPr/>
        </p:nvCxnSpPr>
        <p:spPr>
          <a:xfrm flipV="1">
            <a:off x="5874661" y="13688948"/>
            <a:ext cx="0" cy="545885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73" name="Google Shape;173;g572a84145efd230d_13"/>
          <p:cNvSpPr txBox="1"/>
          <p:nvPr/>
        </p:nvSpPr>
        <p:spPr>
          <a:xfrm>
            <a:off x="8163172" y="10341211"/>
            <a:ext cx="1630198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are British values?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174" name="Google Shape;174;g572a84145efd230d_13"/>
          <p:cNvCxnSpPr>
            <a:cxnSpLocks/>
          </p:cNvCxnSpPr>
          <p:nvPr/>
        </p:nvCxnSpPr>
        <p:spPr>
          <a:xfrm flipV="1">
            <a:off x="8316769" y="10644684"/>
            <a:ext cx="284694" cy="363854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76" name="Google Shape;176;g572a84145efd230d_13"/>
          <p:cNvSpPr txBox="1"/>
          <p:nvPr/>
        </p:nvSpPr>
        <p:spPr>
          <a:xfrm>
            <a:off x="4960884" y="10300315"/>
            <a:ext cx="2165849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are the 9 protected characteristics?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177" name="Google Shape;177;g572a84145efd230d_13"/>
          <p:cNvCxnSpPr/>
          <p:nvPr/>
        </p:nvCxnSpPr>
        <p:spPr>
          <a:xfrm rot="10800000">
            <a:off x="6812423" y="10549365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78" name="Google Shape;178;g572a84145efd230d_13"/>
          <p:cNvSpPr txBox="1"/>
          <p:nvPr/>
        </p:nvSpPr>
        <p:spPr>
          <a:xfrm>
            <a:off x="5297889" y="11649013"/>
            <a:ext cx="190650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am I different and similar to others?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181" name="Google Shape;181;g572a84145efd230d_13"/>
          <p:cNvCxnSpPr/>
          <p:nvPr/>
        </p:nvCxnSpPr>
        <p:spPr>
          <a:xfrm rot="10800000">
            <a:off x="7194141" y="11445077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82" name="Google Shape;182;g572a84145efd230d_13"/>
          <p:cNvSpPr txBox="1"/>
          <p:nvPr/>
        </p:nvSpPr>
        <p:spPr>
          <a:xfrm>
            <a:off x="2789741" y="11669784"/>
            <a:ext cx="2222238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/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is tolerance?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183" name="Google Shape;183;g572a84145efd230d_13"/>
          <p:cNvCxnSpPr/>
          <p:nvPr/>
        </p:nvCxnSpPr>
        <p:spPr>
          <a:xfrm rot="10800000">
            <a:off x="4659446" y="11445077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84" name="Google Shape;184;g572a84145efd230d_13"/>
          <p:cNvCxnSpPr/>
          <p:nvPr/>
        </p:nvCxnSpPr>
        <p:spPr>
          <a:xfrm rot="10800000">
            <a:off x="4043303" y="10488922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85" name="Google Shape;185;g572a84145efd230d_13"/>
          <p:cNvSpPr txBox="1"/>
          <p:nvPr/>
        </p:nvSpPr>
        <p:spPr>
          <a:xfrm>
            <a:off x="-165301" y="8366554"/>
            <a:ext cx="1723367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are the consequences of hate crime?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87" name="Google Shape;187;g572a84145efd230d_13"/>
          <p:cNvSpPr txBox="1"/>
          <p:nvPr/>
        </p:nvSpPr>
        <p:spPr>
          <a:xfrm>
            <a:off x="816617" y="11496028"/>
            <a:ext cx="1656533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can I volunteer within my community?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88" name="Google Shape;188;g572a84145efd230d_13"/>
          <p:cNvSpPr txBox="1"/>
          <p:nvPr/>
        </p:nvSpPr>
        <p:spPr>
          <a:xfrm>
            <a:off x="-137679" y="10753480"/>
            <a:ext cx="138690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does bereavement mean?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189" name="Google Shape;189;g572a84145efd230d_13"/>
          <p:cNvCxnSpPr/>
          <p:nvPr/>
        </p:nvCxnSpPr>
        <p:spPr>
          <a:xfrm rot="10800000">
            <a:off x="2440029" y="11495367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90" name="Google Shape;190;g572a84145efd230d_13"/>
          <p:cNvCxnSpPr>
            <a:cxnSpLocks/>
          </p:cNvCxnSpPr>
          <p:nvPr/>
        </p:nvCxnSpPr>
        <p:spPr>
          <a:xfrm flipV="1">
            <a:off x="883375" y="10714072"/>
            <a:ext cx="434687" cy="313118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94" name="Google Shape;194;g572a84145efd230d_13"/>
          <p:cNvSpPr txBox="1"/>
          <p:nvPr/>
        </p:nvSpPr>
        <p:spPr>
          <a:xfrm>
            <a:off x="2718243" y="10262530"/>
            <a:ext cx="142170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is radicalisation?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196" name="Google Shape;196;g572a84145efd230d_13"/>
          <p:cNvCxnSpPr>
            <a:cxnSpLocks/>
          </p:cNvCxnSpPr>
          <p:nvPr/>
        </p:nvCxnSpPr>
        <p:spPr>
          <a:xfrm>
            <a:off x="1205296" y="8804879"/>
            <a:ext cx="459259" cy="336516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98" name="Google Shape;198;g572a84145efd230d_13"/>
          <p:cNvSpPr txBox="1"/>
          <p:nvPr/>
        </p:nvSpPr>
        <p:spPr>
          <a:xfrm>
            <a:off x="4770815" y="9420911"/>
            <a:ext cx="1906500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is positive risk?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199" name="Google Shape;199;g572a84145efd230d_13"/>
          <p:cNvCxnSpPr/>
          <p:nvPr/>
        </p:nvCxnSpPr>
        <p:spPr>
          <a:xfrm rot="10800000">
            <a:off x="6676407" y="9145591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00" name="Google Shape;200;g572a84145efd230d_13"/>
          <p:cNvCxnSpPr/>
          <p:nvPr/>
        </p:nvCxnSpPr>
        <p:spPr>
          <a:xfrm rot="10800000">
            <a:off x="4902701" y="9141395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01" name="Google Shape;201;g572a84145efd230d_13"/>
          <p:cNvCxnSpPr/>
          <p:nvPr/>
        </p:nvCxnSpPr>
        <p:spPr>
          <a:xfrm rot="10800000">
            <a:off x="6357412" y="8228079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02" name="Google Shape;202;g572a84145efd230d_13"/>
          <p:cNvSpPr txBox="1"/>
          <p:nvPr/>
        </p:nvSpPr>
        <p:spPr>
          <a:xfrm>
            <a:off x="6623693" y="9380554"/>
            <a:ext cx="1630041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do I manage cyber bullying?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203" name="Google Shape;203;g572a84145efd230d_13"/>
          <p:cNvCxnSpPr>
            <a:cxnSpLocks/>
          </p:cNvCxnSpPr>
          <p:nvPr/>
        </p:nvCxnSpPr>
        <p:spPr>
          <a:xfrm>
            <a:off x="8686846" y="8569098"/>
            <a:ext cx="452194" cy="542501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09" name="Google Shape;209;g572a84145efd230d_13"/>
          <p:cNvSpPr txBox="1"/>
          <p:nvPr/>
        </p:nvSpPr>
        <p:spPr>
          <a:xfrm>
            <a:off x="6809268" y="7055497"/>
            <a:ext cx="1532246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are STI’s?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210" name="Google Shape;210;g572a84145efd230d_13"/>
          <p:cNvCxnSpPr>
            <a:cxnSpLocks/>
          </p:cNvCxnSpPr>
          <p:nvPr/>
        </p:nvCxnSpPr>
        <p:spPr>
          <a:xfrm flipV="1">
            <a:off x="8085598" y="5928528"/>
            <a:ext cx="270787" cy="426151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12" name="Google Shape;212;g572a84145efd230d_13"/>
          <p:cNvSpPr txBox="1"/>
          <p:nvPr/>
        </p:nvSpPr>
        <p:spPr>
          <a:xfrm>
            <a:off x="2022348" y="3760253"/>
            <a:ext cx="2173249" cy="73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What responsibilities with a sexual relationship?</a:t>
            </a:r>
            <a:endParaRPr b="1" dirty="0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13" name="Google Shape;213;g572a84145efd230d_13"/>
          <p:cNvSpPr txBox="1"/>
          <p:nvPr/>
        </p:nvSpPr>
        <p:spPr>
          <a:xfrm rot="18282548">
            <a:off x="449674" y="4541511"/>
            <a:ext cx="2051112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What is the impact of dependency?</a:t>
            </a:r>
            <a:endParaRPr b="1" dirty="0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16" name="Google Shape;216;g572a84145efd230d_13"/>
          <p:cNvSpPr txBox="1"/>
          <p:nvPr/>
        </p:nvSpPr>
        <p:spPr>
          <a:xfrm rot="2493425">
            <a:off x="7361783" y="2130809"/>
            <a:ext cx="2149463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What is a successful relationship?</a:t>
            </a:r>
            <a:endParaRPr b="1" dirty="0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17" name="Google Shape;217;g572a84145efd230d_13"/>
          <p:cNvSpPr txBox="1"/>
          <p:nvPr/>
        </p:nvSpPr>
        <p:spPr>
          <a:xfrm>
            <a:off x="5239410" y="1587803"/>
            <a:ext cx="2671500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How do I face new challenges?</a:t>
            </a:r>
            <a:endParaRPr b="1" dirty="0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18" name="Google Shape;218;g572a84145efd230d_13"/>
          <p:cNvSpPr txBox="1"/>
          <p:nvPr/>
        </p:nvSpPr>
        <p:spPr>
          <a:xfrm>
            <a:off x="3314373" y="1638739"/>
            <a:ext cx="2299800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What is sexual health?</a:t>
            </a:r>
            <a:endParaRPr b="1" dirty="0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19" name="Google Shape;219;g572a84145efd230d_13"/>
          <p:cNvSpPr txBox="1"/>
          <p:nvPr/>
        </p:nvSpPr>
        <p:spPr>
          <a:xfrm>
            <a:off x="940741" y="1644381"/>
            <a:ext cx="2299800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chemeClr val="lt1"/>
                </a:solidFill>
                <a:latin typeface="+mj-lt"/>
                <a:sym typeface="Century Gothic"/>
              </a:rPr>
              <a:t>What are British, family and community values?</a:t>
            </a:r>
            <a:endParaRPr dirty="0">
              <a:latin typeface="+mj-lt"/>
            </a:endParaRPr>
          </a:p>
        </p:txBody>
      </p:sp>
      <p:sp>
        <p:nvSpPr>
          <p:cNvPr id="220" name="Google Shape;220;g572a84145efd230d_13"/>
          <p:cNvSpPr txBox="1"/>
          <p:nvPr/>
        </p:nvSpPr>
        <p:spPr>
          <a:xfrm>
            <a:off x="117670" y="6304913"/>
            <a:ext cx="134346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is the drug supply chain?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21" name="Google Shape;221;g572a84145efd230d_13"/>
          <p:cNvSpPr txBox="1"/>
          <p:nvPr/>
        </p:nvSpPr>
        <p:spPr>
          <a:xfrm>
            <a:off x="523154" y="6988964"/>
            <a:ext cx="2333400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/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is ‘County lines’?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22" name="Google Shape;222;g572a84145efd230d_13"/>
          <p:cNvSpPr txBox="1"/>
          <p:nvPr/>
        </p:nvSpPr>
        <p:spPr>
          <a:xfrm>
            <a:off x="5985638" y="2302553"/>
            <a:ext cx="1857008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are the roles within relationships?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223" name="Google Shape;223;g572a84145efd230d_13"/>
          <p:cNvCxnSpPr/>
          <p:nvPr/>
        </p:nvCxnSpPr>
        <p:spPr>
          <a:xfrm rot="10800000">
            <a:off x="7703597" y="2114261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24" name="Google Shape;224;g572a84145efd230d_13"/>
          <p:cNvCxnSpPr/>
          <p:nvPr/>
        </p:nvCxnSpPr>
        <p:spPr>
          <a:xfrm rot="10800000">
            <a:off x="7410314" y="1128160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25" name="Google Shape;225;g572a84145efd230d_13"/>
          <p:cNvCxnSpPr>
            <a:cxnSpLocks/>
          </p:cNvCxnSpPr>
          <p:nvPr/>
        </p:nvCxnSpPr>
        <p:spPr>
          <a:xfrm flipV="1">
            <a:off x="8621460" y="1966570"/>
            <a:ext cx="452009" cy="401244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26" name="Google Shape;226;g572a84145efd230d_13"/>
          <p:cNvSpPr txBox="1"/>
          <p:nvPr/>
        </p:nvSpPr>
        <p:spPr>
          <a:xfrm>
            <a:off x="8484293" y="1401531"/>
            <a:ext cx="1309077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do I identify abuse?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27" name="Google Shape;227;g572a84145efd230d_13"/>
          <p:cNvSpPr txBox="1"/>
          <p:nvPr/>
        </p:nvSpPr>
        <p:spPr>
          <a:xfrm>
            <a:off x="2076435" y="2333081"/>
            <a:ext cx="172650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does the UK voting process work?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228" name="Google Shape;228;g572a84145efd230d_13"/>
          <p:cNvCxnSpPr/>
          <p:nvPr/>
        </p:nvCxnSpPr>
        <p:spPr>
          <a:xfrm rot="10800000">
            <a:off x="4999182" y="1173906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29" name="Google Shape;229;g572a84145efd230d_13"/>
          <p:cNvCxnSpPr/>
          <p:nvPr/>
        </p:nvCxnSpPr>
        <p:spPr>
          <a:xfrm rot="10800000">
            <a:off x="3646189" y="2059766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30" name="Google Shape;230;g572a84145efd230d_13"/>
          <p:cNvSpPr txBox="1"/>
          <p:nvPr/>
        </p:nvSpPr>
        <p:spPr>
          <a:xfrm>
            <a:off x="1670529" y="5377571"/>
            <a:ext cx="1761247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are the different classes of drug?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31" name="Google Shape;231;g572a84145efd230d_13"/>
          <p:cNvSpPr txBox="1"/>
          <p:nvPr/>
        </p:nvSpPr>
        <p:spPr>
          <a:xfrm>
            <a:off x="6017456" y="4560180"/>
            <a:ext cx="1942116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are ‘heart’ and ‘head responses?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34" name="Google Shape;234;g572a84145efd230d_13"/>
          <p:cNvSpPr txBox="1"/>
          <p:nvPr/>
        </p:nvSpPr>
        <p:spPr>
          <a:xfrm>
            <a:off x="138085" y="2492092"/>
            <a:ext cx="1748408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unites us in British communities?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235" name="Google Shape;235;g572a84145efd230d_13"/>
          <p:cNvCxnSpPr/>
          <p:nvPr/>
        </p:nvCxnSpPr>
        <p:spPr>
          <a:xfrm rot="10800000">
            <a:off x="3174454" y="1188439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37" name="Google Shape;237;g572a84145efd230d_13"/>
          <p:cNvCxnSpPr>
            <a:cxnSpLocks/>
          </p:cNvCxnSpPr>
          <p:nvPr/>
        </p:nvCxnSpPr>
        <p:spPr>
          <a:xfrm>
            <a:off x="1366565" y="5481295"/>
            <a:ext cx="541408" cy="4078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38" name="Google Shape;238;g572a84145efd230d_13"/>
          <p:cNvSpPr txBox="1"/>
          <p:nvPr/>
        </p:nvSpPr>
        <p:spPr>
          <a:xfrm>
            <a:off x="6809268" y="2730781"/>
            <a:ext cx="1669572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does respect in a relationship look like?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239" name="Google Shape;239;g572a84145efd230d_13"/>
          <p:cNvCxnSpPr>
            <a:cxnSpLocks/>
          </p:cNvCxnSpPr>
          <p:nvPr/>
        </p:nvCxnSpPr>
        <p:spPr>
          <a:xfrm flipV="1">
            <a:off x="694967" y="6023861"/>
            <a:ext cx="510329" cy="319019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40" name="Google Shape;240;g572a84145efd230d_13"/>
          <p:cNvSpPr txBox="1"/>
          <p:nvPr/>
        </p:nvSpPr>
        <p:spPr>
          <a:xfrm>
            <a:off x="3720675" y="3182190"/>
            <a:ext cx="2877563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is the impact of pornography on young people’s development?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42" name="Google Shape;242;g572a84145efd230d_13"/>
          <p:cNvSpPr txBox="1"/>
          <p:nvPr/>
        </p:nvSpPr>
        <p:spPr>
          <a:xfrm>
            <a:off x="592625" y="3124313"/>
            <a:ext cx="2480775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choices are available for an unplanned pregnancy?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243" name="Google Shape;243;g572a84145efd230d_13"/>
          <p:cNvCxnSpPr/>
          <p:nvPr/>
        </p:nvCxnSpPr>
        <p:spPr>
          <a:xfrm rot="10800000">
            <a:off x="6513340" y="3434474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44" name="Google Shape;244;g572a84145efd230d_13"/>
          <p:cNvCxnSpPr/>
          <p:nvPr/>
        </p:nvCxnSpPr>
        <p:spPr>
          <a:xfrm rot="10800000">
            <a:off x="3547690" y="4340692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45" name="Google Shape;245;g572a84145efd230d_13"/>
          <p:cNvSpPr txBox="1"/>
          <p:nvPr/>
        </p:nvSpPr>
        <p:spPr>
          <a:xfrm>
            <a:off x="3469618" y="4575351"/>
            <a:ext cx="2182548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and why do people perceive risk differently?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62" name="Google Shape;262;g572a84145efd230d_13"/>
          <p:cNvSpPr txBox="1"/>
          <p:nvPr/>
        </p:nvSpPr>
        <p:spPr>
          <a:xfrm>
            <a:off x="6842121" y="8606900"/>
            <a:ext cx="1639662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What forms does bullying take?</a:t>
            </a:r>
            <a:endParaRPr b="1" dirty="0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63" name="Google Shape;263;g572a84145efd230d_13"/>
          <p:cNvSpPr txBox="1"/>
          <p:nvPr/>
        </p:nvSpPr>
        <p:spPr>
          <a:xfrm>
            <a:off x="6331595" y="5430778"/>
            <a:ext cx="2039155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do I protect myself from online grooming?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264" name="Google Shape;264;g572a84145efd230d_13"/>
          <p:cNvCxnSpPr>
            <a:cxnSpLocks/>
          </p:cNvCxnSpPr>
          <p:nvPr/>
        </p:nvCxnSpPr>
        <p:spPr>
          <a:xfrm flipH="1">
            <a:off x="8137026" y="7026798"/>
            <a:ext cx="484434" cy="294245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66" name="Google Shape;266;g572a84145efd230d_13"/>
          <p:cNvSpPr txBox="1"/>
          <p:nvPr/>
        </p:nvSpPr>
        <p:spPr>
          <a:xfrm>
            <a:off x="1821643" y="8689699"/>
            <a:ext cx="1909606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What is emotional well-being?</a:t>
            </a:r>
            <a:endParaRPr b="1" dirty="0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267" name="Google Shape;267;g572a84145efd230d_13"/>
          <p:cNvCxnSpPr/>
          <p:nvPr/>
        </p:nvCxnSpPr>
        <p:spPr>
          <a:xfrm rot="10800000">
            <a:off x="3630199" y="8240239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68" name="Google Shape;268;g572a84145efd230d_13"/>
          <p:cNvCxnSpPr>
            <a:cxnSpLocks/>
          </p:cNvCxnSpPr>
          <p:nvPr/>
        </p:nvCxnSpPr>
        <p:spPr>
          <a:xfrm flipH="1" flipV="1">
            <a:off x="2219637" y="9163251"/>
            <a:ext cx="163925" cy="442758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70" name="Google Shape;270;g572a84145efd230d_13"/>
          <p:cNvSpPr txBox="1"/>
          <p:nvPr/>
        </p:nvSpPr>
        <p:spPr>
          <a:xfrm>
            <a:off x="2193580" y="9430018"/>
            <a:ext cx="232778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are the effects of a negative relationship?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71" name="Google Shape;271;g572a84145efd230d_13"/>
          <p:cNvSpPr txBox="1"/>
          <p:nvPr/>
        </p:nvSpPr>
        <p:spPr>
          <a:xfrm>
            <a:off x="1800676" y="7983610"/>
            <a:ext cx="2005068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are the signs of an abusive relationship?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273" name="Google Shape;273;g572a84145efd230d_13"/>
          <p:cNvCxnSpPr/>
          <p:nvPr/>
        </p:nvCxnSpPr>
        <p:spPr>
          <a:xfrm rot="10800000">
            <a:off x="2892514" y="3374101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74" name="Google Shape;274;g572a84145efd230d_13"/>
          <p:cNvSpPr txBox="1"/>
          <p:nvPr/>
        </p:nvSpPr>
        <p:spPr>
          <a:xfrm>
            <a:off x="5502445" y="1030045"/>
            <a:ext cx="1948882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is my health affected by the media?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275" name="Google Shape;275;g572a84145efd230d_13"/>
          <p:cNvCxnSpPr/>
          <p:nvPr/>
        </p:nvCxnSpPr>
        <p:spPr>
          <a:xfrm rot="10800000">
            <a:off x="1796781" y="4619039"/>
            <a:ext cx="387000" cy="2085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" name="Google Shape;262;g572a84145efd230d_13">
            <a:extLst>
              <a:ext uri="{FF2B5EF4-FFF2-40B4-BE49-F238E27FC236}">
                <a16:creationId xmlns:a16="http://schemas.microsoft.com/office/drawing/2014/main" id="{ECA37C89-FEE6-D07D-85BA-BE27F0AA1AF4}"/>
              </a:ext>
            </a:extLst>
          </p:cNvPr>
          <p:cNvSpPr txBox="1"/>
          <p:nvPr/>
        </p:nvSpPr>
        <p:spPr>
          <a:xfrm>
            <a:off x="5975930" y="6217505"/>
            <a:ext cx="1600929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What is addiction?</a:t>
            </a:r>
            <a:endParaRPr b="1" dirty="0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" name="Google Shape;263;g572a84145efd230d_13">
            <a:extLst>
              <a:ext uri="{FF2B5EF4-FFF2-40B4-BE49-F238E27FC236}">
                <a16:creationId xmlns:a16="http://schemas.microsoft.com/office/drawing/2014/main" id="{4739F52B-A90E-730D-0568-18B28CEDA3F8}"/>
              </a:ext>
            </a:extLst>
          </p:cNvPr>
          <p:cNvSpPr txBox="1"/>
          <p:nvPr/>
        </p:nvSpPr>
        <p:spPr>
          <a:xfrm>
            <a:off x="8609825" y="9067163"/>
            <a:ext cx="1150125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are the issues around ‘early sex’?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" name="Google Shape;127;g572a84145efd230d_13">
            <a:extLst>
              <a:ext uri="{FF2B5EF4-FFF2-40B4-BE49-F238E27FC236}">
                <a16:creationId xmlns:a16="http://schemas.microsoft.com/office/drawing/2014/main" id="{F13D0BA1-6D2C-C8C3-DB7F-3185DE2494F5}"/>
              </a:ext>
            </a:extLst>
          </p:cNvPr>
          <p:cNvSpPr txBox="1"/>
          <p:nvPr/>
        </p:nvSpPr>
        <p:spPr>
          <a:xfrm>
            <a:off x="5304183" y="13104244"/>
            <a:ext cx="1858991" cy="73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What does it mean to be part of a community?</a:t>
            </a:r>
            <a:endParaRPr b="1" dirty="0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6" name="Google Shape;262;g572a84145efd230d_13">
            <a:extLst>
              <a:ext uri="{FF2B5EF4-FFF2-40B4-BE49-F238E27FC236}">
                <a16:creationId xmlns:a16="http://schemas.microsoft.com/office/drawing/2014/main" id="{DD43562D-68AF-FD4B-514F-5C343A21861B}"/>
              </a:ext>
            </a:extLst>
          </p:cNvPr>
          <p:cNvSpPr txBox="1"/>
          <p:nvPr/>
        </p:nvSpPr>
        <p:spPr>
          <a:xfrm>
            <a:off x="4691052" y="6238500"/>
            <a:ext cx="1353183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How can I stay healthy?</a:t>
            </a:r>
            <a:endParaRPr b="1" dirty="0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7" name="Google Shape;210;g572a84145efd230d_13">
            <a:extLst>
              <a:ext uri="{FF2B5EF4-FFF2-40B4-BE49-F238E27FC236}">
                <a16:creationId xmlns:a16="http://schemas.microsoft.com/office/drawing/2014/main" id="{7B41080F-B12B-E7B3-521C-7289775DF85B}"/>
              </a:ext>
            </a:extLst>
          </p:cNvPr>
          <p:cNvCxnSpPr>
            <a:cxnSpLocks/>
          </p:cNvCxnSpPr>
          <p:nvPr/>
        </p:nvCxnSpPr>
        <p:spPr>
          <a:xfrm flipH="1" flipV="1">
            <a:off x="6892161" y="5845966"/>
            <a:ext cx="1883" cy="468928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3" name="Google Shape;244;g572a84145efd230d_13">
            <a:extLst>
              <a:ext uri="{FF2B5EF4-FFF2-40B4-BE49-F238E27FC236}">
                <a16:creationId xmlns:a16="http://schemas.microsoft.com/office/drawing/2014/main" id="{3B9A544F-8E72-D787-692E-674D17CF8323}"/>
              </a:ext>
            </a:extLst>
          </p:cNvPr>
          <p:cNvCxnSpPr/>
          <p:nvPr/>
        </p:nvCxnSpPr>
        <p:spPr>
          <a:xfrm rot="10800000">
            <a:off x="6159394" y="4394454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8" name="Google Shape;225;g572a84145efd230d_13">
            <a:extLst>
              <a:ext uri="{FF2B5EF4-FFF2-40B4-BE49-F238E27FC236}">
                <a16:creationId xmlns:a16="http://schemas.microsoft.com/office/drawing/2014/main" id="{02CF753E-79AA-B20B-F9FE-2E5FA096AD00}"/>
              </a:ext>
            </a:extLst>
          </p:cNvPr>
          <p:cNvCxnSpPr>
            <a:cxnSpLocks/>
          </p:cNvCxnSpPr>
          <p:nvPr/>
        </p:nvCxnSpPr>
        <p:spPr>
          <a:xfrm flipV="1">
            <a:off x="8189338" y="3214257"/>
            <a:ext cx="745367" cy="3496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0" name="Google Shape;222;g572a84145efd230d_13">
            <a:extLst>
              <a:ext uri="{FF2B5EF4-FFF2-40B4-BE49-F238E27FC236}">
                <a16:creationId xmlns:a16="http://schemas.microsoft.com/office/drawing/2014/main" id="{4F9F28EE-67B9-5F0A-8961-537A15B93BBD}"/>
              </a:ext>
            </a:extLst>
          </p:cNvPr>
          <p:cNvSpPr txBox="1"/>
          <p:nvPr/>
        </p:nvSpPr>
        <p:spPr>
          <a:xfrm>
            <a:off x="3970495" y="2312439"/>
            <a:ext cx="1646271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do different contraception work?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21" name="Google Shape;223;g572a84145efd230d_13">
            <a:extLst>
              <a:ext uri="{FF2B5EF4-FFF2-40B4-BE49-F238E27FC236}">
                <a16:creationId xmlns:a16="http://schemas.microsoft.com/office/drawing/2014/main" id="{6C9846A8-2E41-1095-8543-5B3D7F8E9A26}"/>
              </a:ext>
            </a:extLst>
          </p:cNvPr>
          <p:cNvCxnSpPr/>
          <p:nvPr/>
        </p:nvCxnSpPr>
        <p:spPr>
          <a:xfrm rot="10800000">
            <a:off x="5483349" y="2114261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7" name="Google Shape;169;g572a84145efd230d_13">
            <a:extLst>
              <a:ext uri="{FF2B5EF4-FFF2-40B4-BE49-F238E27FC236}">
                <a16:creationId xmlns:a16="http://schemas.microsoft.com/office/drawing/2014/main" id="{C593D37E-FB27-70F4-EBB3-4AB50AAC1E09}"/>
              </a:ext>
            </a:extLst>
          </p:cNvPr>
          <p:cNvCxnSpPr>
            <a:cxnSpLocks/>
          </p:cNvCxnSpPr>
          <p:nvPr/>
        </p:nvCxnSpPr>
        <p:spPr>
          <a:xfrm flipV="1">
            <a:off x="3915672" y="13714441"/>
            <a:ext cx="0" cy="545885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33" name="Google Shape;169;g572a84145efd230d_13">
            <a:extLst>
              <a:ext uri="{FF2B5EF4-FFF2-40B4-BE49-F238E27FC236}">
                <a16:creationId xmlns:a16="http://schemas.microsoft.com/office/drawing/2014/main" id="{64AD3C5F-DF12-0036-A051-A79A07F0635E}"/>
              </a:ext>
            </a:extLst>
          </p:cNvPr>
          <p:cNvCxnSpPr>
            <a:cxnSpLocks/>
          </p:cNvCxnSpPr>
          <p:nvPr/>
        </p:nvCxnSpPr>
        <p:spPr>
          <a:xfrm flipV="1">
            <a:off x="5681021" y="12722504"/>
            <a:ext cx="0" cy="545885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36" name="Google Shape;173;g572a84145efd230d_13">
            <a:extLst>
              <a:ext uri="{FF2B5EF4-FFF2-40B4-BE49-F238E27FC236}">
                <a16:creationId xmlns:a16="http://schemas.microsoft.com/office/drawing/2014/main" id="{36C5D447-6D52-0253-C174-76539DF95710}"/>
              </a:ext>
            </a:extLst>
          </p:cNvPr>
          <p:cNvSpPr txBox="1"/>
          <p:nvPr/>
        </p:nvSpPr>
        <p:spPr>
          <a:xfrm>
            <a:off x="7059896" y="11744621"/>
            <a:ext cx="1660952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are the communities that I am a part of?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37" name="Google Shape;174;g572a84145efd230d_13">
            <a:extLst>
              <a:ext uri="{FF2B5EF4-FFF2-40B4-BE49-F238E27FC236}">
                <a16:creationId xmlns:a16="http://schemas.microsoft.com/office/drawing/2014/main" id="{F11F1A5A-61C2-BD64-68CD-28255EDA6294}"/>
              </a:ext>
            </a:extLst>
          </p:cNvPr>
          <p:cNvCxnSpPr>
            <a:cxnSpLocks/>
          </p:cNvCxnSpPr>
          <p:nvPr/>
        </p:nvCxnSpPr>
        <p:spPr>
          <a:xfrm>
            <a:off x="8316316" y="12367556"/>
            <a:ext cx="636217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28" name="Google Shape;128;g572a84145efd230d_13"/>
          <p:cNvSpPr txBox="1"/>
          <p:nvPr/>
        </p:nvSpPr>
        <p:spPr>
          <a:xfrm rot="4129946">
            <a:off x="8028151" y="11574231"/>
            <a:ext cx="1931789" cy="73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chemeClr val="bg1"/>
                </a:solidFill>
                <a:latin typeface="+mj-lt"/>
                <a:ea typeface="Century Gothic"/>
                <a:cs typeface="Century Gothic"/>
                <a:sym typeface="Century Gothic"/>
              </a:rPr>
              <a:t>What does a successful community need?</a:t>
            </a:r>
            <a:endParaRPr b="1" dirty="0">
              <a:solidFill>
                <a:schemeClr val="bg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32" name="Google Shape;132;g572a84145efd230d_13"/>
          <p:cNvSpPr txBox="1"/>
          <p:nvPr/>
        </p:nvSpPr>
        <p:spPr>
          <a:xfrm rot="-3931933">
            <a:off x="392797" y="9465286"/>
            <a:ext cx="1910032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How do I cope with loss?</a:t>
            </a:r>
            <a:endParaRPr b="1" dirty="0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2" name="Google Shape;89;g572a84145efd230d_13">
            <a:extLst>
              <a:ext uri="{FF2B5EF4-FFF2-40B4-BE49-F238E27FC236}">
                <a16:creationId xmlns:a16="http://schemas.microsoft.com/office/drawing/2014/main" id="{8F75241A-7456-CFE0-16FA-AE020F4A33FB}"/>
              </a:ext>
            </a:extLst>
          </p:cNvPr>
          <p:cNvSpPr txBox="1"/>
          <p:nvPr/>
        </p:nvSpPr>
        <p:spPr>
          <a:xfrm>
            <a:off x="6754351" y="7850437"/>
            <a:ext cx="1803668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are the laws around sex?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43" name="Google Shape;201;g572a84145efd230d_13">
            <a:extLst>
              <a:ext uri="{FF2B5EF4-FFF2-40B4-BE49-F238E27FC236}">
                <a16:creationId xmlns:a16="http://schemas.microsoft.com/office/drawing/2014/main" id="{ADC1557E-1B26-985F-9B52-F6487C236616}"/>
              </a:ext>
            </a:extLst>
          </p:cNvPr>
          <p:cNvCxnSpPr>
            <a:cxnSpLocks/>
          </p:cNvCxnSpPr>
          <p:nvPr/>
        </p:nvCxnSpPr>
        <p:spPr>
          <a:xfrm flipH="1" flipV="1">
            <a:off x="8251900" y="9126798"/>
            <a:ext cx="157020" cy="414644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34" name="Google Shape;134;g572a84145efd230d_13"/>
          <p:cNvSpPr txBox="1"/>
          <p:nvPr/>
        </p:nvSpPr>
        <p:spPr>
          <a:xfrm rot="1499600">
            <a:off x="7243164" y="6322197"/>
            <a:ext cx="1718770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What is contraception?</a:t>
            </a:r>
            <a:endParaRPr b="1" dirty="0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8" name="Google Shape;263;g572a84145efd230d_13">
            <a:extLst>
              <a:ext uri="{FF2B5EF4-FFF2-40B4-BE49-F238E27FC236}">
                <a16:creationId xmlns:a16="http://schemas.microsoft.com/office/drawing/2014/main" id="{005531F8-1747-A1D4-A793-50FA0ED0AF21}"/>
              </a:ext>
            </a:extLst>
          </p:cNvPr>
          <p:cNvSpPr txBox="1"/>
          <p:nvPr/>
        </p:nvSpPr>
        <p:spPr>
          <a:xfrm>
            <a:off x="8155457" y="5649001"/>
            <a:ext cx="1596005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is the drugs act?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52" name="Google Shape;210;g572a84145efd230d_13">
            <a:extLst>
              <a:ext uri="{FF2B5EF4-FFF2-40B4-BE49-F238E27FC236}">
                <a16:creationId xmlns:a16="http://schemas.microsoft.com/office/drawing/2014/main" id="{45C6CB10-508E-B2F1-81DA-D73E67728B93}"/>
              </a:ext>
            </a:extLst>
          </p:cNvPr>
          <p:cNvCxnSpPr>
            <a:cxnSpLocks/>
          </p:cNvCxnSpPr>
          <p:nvPr/>
        </p:nvCxnSpPr>
        <p:spPr>
          <a:xfrm flipH="1" flipV="1">
            <a:off x="5890358" y="6806386"/>
            <a:ext cx="1883" cy="468928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53" name="Google Shape;263;g572a84145efd230d_13">
            <a:extLst>
              <a:ext uri="{FF2B5EF4-FFF2-40B4-BE49-F238E27FC236}">
                <a16:creationId xmlns:a16="http://schemas.microsoft.com/office/drawing/2014/main" id="{B6925480-F18C-D84B-0A0C-FC5B8A46E75E}"/>
              </a:ext>
            </a:extLst>
          </p:cNvPr>
          <p:cNvSpPr txBox="1"/>
          <p:nvPr/>
        </p:nvSpPr>
        <p:spPr>
          <a:xfrm>
            <a:off x="4740625" y="6964654"/>
            <a:ext cx="1288819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are the benefits of exercise?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4" name="Google Shape;263;g572a84145efd230d_13">
            <a:extLst>
              <a:ext uri="{FF2B5EF4-FFF2-40B4-BE49-F238E27FC236}">
                <a16:creationId xmlns:a16="http://schemas.microsoft.com/office/drawing/2014/main" id="{DA566780-5F51-D7AB-4CA5-0E189AD0BA0C}"/>
              </a:ext>
            </a:extLst>
          </p:cNvPr>
          <p:cNvSpPr txBox="1"/>
          <p:nvPr/>
        </p:nvSpPr>
        <p:spPr>
          <a:xfrm>
            <a:off x="3892078" y="5581513"/>
            <a:ext cx="2193573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choices can I make to stay healthy?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55" name="Google Shape;210;g572a84145efd230d_13">
            <a:extLst>
              <a:ext uri="{FF2B5EF4-FFF2-40B4-BE49-F238E27FC236}">
                <a16:creationId xmlns:a16="http://schemas.microsoft.com/office/drawing/2014/main" id="{4224422C-D899-79C9-22A6-375AA809016E}"/>
              </a:ext>
            </a:extLst>
          </p:cNvPr>
          <p:cNvCxnSpPr>
            <a:cxnSpLocks/>
          </p:cNvCxnSpPr>
          <p:nvPr/>
        </p:nvCxnSpPr>
        <p:spPr>
          <a:xfrm flipH="1" flipV="1">
            <a:off x="5839838" y="5826992"/>
            <a:ext cx="1883" cy="468928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72" name="Google Shape;210;g572a84145efd230d_13">
            <a:extLst>
              <a:ext uri="{FF2B5EF4-FFF2-40B4-BE49-F238E27FC236}">
                <a16:creationId xmlns:a16="http://schemas.microsoft.com/office/drawing/2014/main" id="{D9FE5838-4D16-7D3F-D5BE-9E74D77934EF}"/>
              </a:ext>
            </a:extLst>
          </p:cNvPr>
          <p:cNvCxnSpPr>
            <a:cxnSpLocks/>
          </p:cNvCxnSpPr>
          <p:nvPr/>
        </p:nvCxnSpPr>
        <p:spPr>
          <a:xfrm flipH="1" flipV="1">
            <a:off x="2725758" y="6748619"/>
            <a:ext cx="1883" cy="468928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15" name="Google Shape;215;g572a84145efd230d_13"/>
          <p:cNvSpPr txBox="1"/>
          <p:nvPr/>
        </p:nvSpPr>
        <p:spPr>
          <a:xfrm rot="825536">
            <a:off x="985191" y="6039222"/>
            <a:ext cx="2265735" cy="73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What are the risks associated with drug taking?</a:t>
            </a:r>
            <a:endParaRPr b="1" dirty="0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055" name="Rectangle: Rounded Corners 1054">
            <a:extLst>
              <a:ext uri="{FF2B5EF4-FFF2-40B4-BE49-F238E27FC236}">
                <a16:creationId xmlns:a16="http://schemas.microsoft.com/office/drawing/2014/main" id="{25D803DC-C1C0-FD10-CDEA-6B2A1BB200F7}"/>
              </a:ext>
            </a:extLst>
          </p:cNvPr>
          <p:cNvSpPr/>
          <p:nvPr/>
        </p:nvSpPr>
        <p:spPr>
          <a:xfrm>
            <a:off x="187419" y="16931870"/>
            <a:ext cx="9389515" cy="546505"/>
          </a:xfrm>
          <a:prstGeom prst="roundRect">
            <a:avLst/>
          </a:prstGeom>
          <a:noFill/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FF0B2CE-E236-8CE4-0B14-838683137B17}"/>
              </a:ext>
            </a:extLst>
          </p:cNvPr>
          <p:cNvSpPr txBox="1"/>
          <p:nvPr/>
        </p:nvSpPr>
        <p:spPr>
          <a:xfrm>
            <a:off x="1397219" y="16919832"/>
            <a:ext cx="142703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Health and wellb</a:t>
            </a:r>
            <a:r>
              <a:rPr lang="en-GB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eing</a:t>
            </a:r>
            <a:endParaRPr lang="en-GB" sz="14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084A472-CCBE-8E69-C7D2-F340BBDDEC05}"/>
              </a:ext>
            </a:extLst>
          </p:cNvPr>
          <p:cNvSpPr txBox="1"/>
          <p:nvPr/>
        </p:nvSpPr>
        <p:spPr>
          <a:xfrm>
            <a:off x="4479020" y="16906802"/>
            <a:ext cx="142703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Sex and relationships</a:t>
            </a:r>
            <a:endParaRPr lang="en-GB" sz="14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E425117B-660E-033E-198A-96200A42FE17}"/>
              </a:ext>
            </a:extLst>
          </p:cNvPr>
          <p:cNvSpPr txBox="1"/>
          <p:nvPr/>
        </p:nvSpPr>
        <p:spPr>
          <a:xfrm>
            <a:off x="7276509" y="16949255"/>
            <a:ext cx="142703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Living in the wider world</a:t>
            </a:r>
          </a:p>
        </p:txBody>
      </p:sp>
      <p:sp>
        <p:nvSpPr>
          <p:cNvPr id="45" name="Google Shape;139;g572a84145efd230d_13">
            <a:extLst>
              <a:ext uri="{FF2B5EF4-FFF2-40B4-BE49-F238E27FC236}">
                <a16:creationId xmlns:a16="http://schemas.microsoft.com/office/drawing/2014/main" id="{2216B93D-489F-B83E-17B0-93A51CB7FD3F}"/>
              </a:ext>
            </a:extLst>
          </p:cNvPr>
          <p:cNvSpPr txBox="1"/>
          <p:nvPr/>
        </p:nvSpPr>
        <p:spPr>
          <a:xfrm>
            <a:off x="6385879" y="14506753"/>
            <a:ext cx="2013435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Who am I and what is my identity?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7" name="Google Shape;139;g572a84145efd230d_13">
            <a:extLst>
              <a:ext uri="{FF2B5EF4-FFF2-40B4-BE49-F238E27FC236}">
                <a16:creationId xmlns:a16="http://schemas.microsoft.com/office/drawing/2014/main" id="{24BFDA47-6713-3594-CB30-243251A7A2DA}"/>
              </a:ext>
            </a:extLst>
          </p:cNvPr>
          <p:cNvSpPr txBox="1"/>
          <p:nvPr/>
        </p:nvSpPr>
        <p:spPr>
          <a:xfrm>
            <a:off x="4635584" y="14530526"/>
            <a:ext cx="2013435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can I build resilience?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66" name="Google Shape;152;g572a84145efd230d_13">
            <a:extLst>
              <a:ext uri="{FF2B5EF4-FFF2-40B4-BE49-F238E27FC236}">
                <a16:creationId xmlns:a16="http://schemas.microsoft.com/office/drawing/2014/main" id="{F4F9633C-6893-B1E9-77B0-8FE52F6C1F93}"/>
              </a:ext>
            </a:extLst>
          </p:cNvPr>
          <p:cNvSpPr txBox="1"/>
          <p:nvPr/>
        </p:nvSpPr>
        <p:spPr>
          <a:xfrm>
            <a:off x="-89336" y="13742799"/>
            <a:ext cx="152187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is puberty and how will it affect me?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68" name="Google Shape;152;g572a84145efd230d_13">
            <a:extLst>
              <a:ext uri="{FF2B5EF4-FFF2-40B4-BE49-F238E27FC236}">
                <a16:creationId xmlns:a16="http://schemas.microsoft.com/office/drawing/2014/main" id="{3F8FCCF6-6A15-A59C-633E-0F8CCB2EDADA}"/>
              </a:ext>
            </a:extLst>
          </p:cNvPr>
          <p:cNvSpPr txBox="1"/>
          <p:nvPr/>
        </p:nvSpPr>
        <p:spPr>
          <a:xfrm>
            <a:off x="55688" y="12652520"/>
            <a:ext cx="2591265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is good personal hygiene?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70" name="Google Shape;139;g572a84145efd230d_13">
            <a:extLst>
              <a:ext uri="{FF2B5EF4-FFF2-40B4-BE49-F238E27FC236}">
                <a16:creationId xmlns:a16="http://schemas.microsoft.com/office/drawing/2014/main" id="{95297A86-BC5A-6C9C-0D6E-D8698EBE564F}"/>
              </a:ext>
            </a:extLst>
          </p:cNvPr>
          <p:cNvSpPr txBox="1"/>
          <p:nvPr/>
        </p:nvSpPr>
        <p:spPr>
          <a:xfrm>
            <a:off x="3101817" y="12281363"/>
            <a:ext cx="2013435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different types of relationships are there?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73" name="Google Shape;139;g572a84145efd230d_13">
            <a:extLst>
              <a:ext uri="{FF2B5EF4-FFF2-40B4-BE49-F238E27FC236}">
                <a16:creationId xmlns:a16="http://schemas.microsoft.com/office/drawing/2014/main" id="{79A4C8CE-C5A4-AB4B-CBE8-686625982B8D}"/>
              </a:ext>
            </a:extLst>
          </p:cNvPr>
          <p:cNvSpPr txBox="1"/>
          <p:nvPr/>
        </p:nvSpPr>
        <p:spPr>
          <a:xfrm>
            <a:off x="2295361" y="14053665"/>
            <a:ext cx="173053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skills will help me communicate well?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76" name="Google Shape;139;g572a84145efd230d_13">
            <a:extLst>
              <a:ext uri="{FF2B5EF4-FFF2-40B4-BE49-F238E27FC236}">
                <a16:creationId xmlns:a16="http://schemas.microsoft.com/office/drawing/2014/main" id="{213DD272-827E-91B4-1388-2391C876B573}"/>
              </a:ext>
            </a:extLst>
          </p:cNvPr>
          <p:cNvSpPr txBox="1"/>
          <p:nvPr/>
        </p:nvSpPr>
        <p:spPr>
          <a:xfrm>
            <a:off x="5823987" y="13979278"/>
            <a:ext cx="2013435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does an unhealthy relationship look like?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71" name="TextBox 170">
            <a:extLst>
              <a:ext uri="{FF2B5EF4-FFF2-40B4-BE49-F238E27FC236}">
                <a16:creationId xmlns:a16="http://schemas.microsoft.com/office/drawing/2014/main" id="{A1D1392B-21BC-AEC7-86CC-9BBD95C4CE91}"/>
              </a:ext>
            </a:extLst>
          </p:cNvPr>
          <p:cNvSpPr txBox="1"/>
          <p:nvPr/>
        </p:nvSpPr>
        <p:spPr>
          <a:xfrm>
            <a:off x="4067582" y="3781765"/>
            <a:ext cx="200970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How is the teenage brain different?</a:t>
            </a:r>
          </a:p>
        </p:txBody>
      </p:sp>
      <p:sp>
        <p:nvSpPr>
          <p:cNvPr id="179" name="TextBox 178">
            <a:extLst>
              <a:ext uri="{FF2B5EF4-FFF2-40B4-BE49-F238E27FC236}">
                <a16:creationId xmlns:a16="http://schemas.microsoft.com/office/drawing/2014/main" id="{46A20BF0-1AE8-083F-9238-84B211B16D6E}"/>
              </a:ext>
            </a:extLst>
          </p:cNvPr>
          <p:cNvSpPr txBox="1"/>
          <p:nvPr/>
        </p:nvSpPr>
        <p:spPr>
          <a:xfrm>
            <a:off x="5998409" y="3760734"/>
            <a:ext cx="161604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What are the signs of stress?</a:t>
            </a:r>
          </a:p>
        </p:txBody>
      </p:sp>
      <p:cxnSp>
        <p:nvCxnSpPr>
          <p:cNvPr id="180" name="Google Shape;225;g572a84145efd230d_13">
            <a:extLst>
              <a:ext uri="{FF2B5EF4-FFF2-40B4-BE49-F238E27FC236}">
                <a16:creationId xmlns:a16="http://schemas.microsoft.com/office/drawing/2014/main" id="{6C88C7A3-0F85-F7AB-8F82-4DB8833D07CD}"/>
              </a:ext>
            </a:extLst>
          </p:cNvPr>
          <p:cNvCxnSpPr>
            <a:cxnSpLocks/>
          </p:cNvCxnSpPr>
          <p:nvPr/>
        </p:nvCxnSpPr>
        <p:spPr>
          <a:xfrm>
            <a:off x="486301" y="4748543"/>
            <a:ext cx="426078" cy="291193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024" name="Google Shape;263;g572a84145efd230d_13">
            <a:extLst>
              <a:ext uri="{FF2B5EF4-FFF2-40B4-BE49-F238E27FC236}">
                <a16:creationId xmlns:a16="http://schemas.microsoft.com/office/drawing/2014/main" id="{AD560087-B8B0-84C4-7C56-53417083CE0E}"/>
              </a:ext>
            </a:extLst>
          </p:cNvPr>
          <p:cNvSpPr txBox="1"/>
          <p:nvPr/>
        </p:nvSpPr>
        <p:spPr>
          <a:xfrm>
            <a:off x="1986548" y="4593270"/>
            <a:ext cx="1640316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Where do I seek advice and support?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4" name="Graphic 13" descr="Dance with solid fill">
            <a:extLst>
              <a:ext uri="{FF2B5EF4-FFF2-40B4-BE49-F238E27FC236}">
                <a16:creationId xmlns:a16="http://schemas.microsoft.com/office/drawing/2014/main" id="{E5488B13-4B64-3819-0631-29F7FD1B811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934372" y="16865898"/>
            <a:ext cx="678445" cy="678445"/>
          </a:xfrm>
          <a:prstGeom prst="rect">
            <a:avLst/>
          </a:prstGeom>
        </p:spPr>
      </p:pic>
      <p:pic>
        <p:nvPicPr>
          <p:cNvPr id="19" name="Graphic 18" descr="Mental Health with solid fill">
            <a:extLst>
              <a:ext uri="{FF2B5EF4-FFF2-40B4-BE49-F238E27FC236}">
                <a16:creationId xmlns:a16="http://schemas.microsoft.com/office/drawing/2014/main" id="{DF4B5576-BA9F-447D-A85A-4C6BE078C32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19896" y="16885453"/>
            <a:ext cx="617373" cy="617373"/>
          </a:xfrm>
          <a:prstGeom prst="rect">
            <a:avLst/>
          </a:prstGeom>
        </p:spPr>
      </p:pic>
      <p:pic>
        <p:nvPicPr>
          <p:cNvPr id="25" name="Graphic 24" descr="Group with solid fill">
            <a:extLst>
              <a:ext uri="{FF2B5EF4-FFF2-40B4-BE49-F238E27FC236}">
                <a16:creationId xmlns:a16="http://schemas.microsoft.com/office/drawing/2014/main" id="{B8F0895F-73F1-CA2E-EEEE-DD4BCF4E96C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665122" y="16852064"/>
            <a:ext cx="706114" cy="706114"/>
          </a:xfrm>
          <a:prstGeom prst="rect">
            <a:avLst/>
          </a:prstGeom>
        </p:spPr>
      </p:pic>
      <p:sp>
        <p:nvSpPr>
          <p:cNvPr id="26" name="Google Shape;139;g572a84145efd230d_13">
            <a:extLst>
              <a:ext uri="{FF2B5EF4-FFF2-40B4-BE49-F238E27FC236}">
                <a16:creationId xmlns:a16="http://schemas.microsoft.com/office/drawing/2014/main" id="{9C419D8D-80C4-8821-E766-4A340C26FC76}"/>
              </a:ext>
            </a:extLst>
          </p:cNvPr>
          <p:cNvSpPr txBox="1"/>
          <p:nvPr/>
        </p:nvSpPr>
        <p:spPr>
          <a:xfrm>
            <a:off x="3741350" y="13940232"/>
            <a:ext cx="2013435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Why is it important to call out bullying?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8" name="Google Shape;139;g572a84145efd230d_13">
            <a:extLst>
              <a:ext uri="{FF2B5EF4-FFF2-40B4-BE49-F238E27FC236}">
                <a16:creationId xmlns:a16="http://schemas.microsoft.com/office/drawing/2014/main" id="{82E1FCE3-C8E8-4940-EC1D-A43DD959462F}"/>
              </a:ext>
            </a:extLst>
          </p:cNvPr>
          <p:cNvSpPr txBox="1"/>
          <p:nvPr/>
        </p:nvSpPr>
        <p:spPr>
          <a:xfrm>
            <a:off x="5531751" y="12441830"/>
            <a:ext cx="2013435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is prejudice?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31" name="Graphic 30" descr="Dance with solid fill">
            <a:extLst>
              <a:ext uri="{FF2B5EF4-FFF2-40B4-BE49-F238E27FC236}">
                <a16:creationId xmlns:a16="http://schemas.microsoft.com/office/drawing/2014/main" id="{80B6875E-6D99-D77A-A490-7365DF24B1F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044606" y="16154049"/>
            <a:ext cx="678445" cy="678445"/>
          </a:xfrm>
          <a:prstGeom prst="rect">
            <a:avLst/>
          </a:prstGeom>
        </p:spPr>
      </p:pic>
      <p:pic>
        <p:nvPicPr>
          <p:cNvPr id="32" name="Graphic 31" descr="Group with solid fill">
            <a:extLst>
              <a:ext uri="{FF2B5EF4-FFF2-40B4-BE49-F238E27FC236}">
                <a16:creationId xmlns:a16="http://schemas.microsoft.com/office/drawing/2014/main" id="{3A1F0645-8B79-419A-6AC0-9E6178F1502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178569" y="16141792"/>
            <a:ext cx="706114" cy="706114"/>
          </a:xfrm>
          <a:prstGeom prst="rect">
            <a:avLst/>
          </a:prstGeom>
        </p:spPr>
      </p:pic>
      <p:pic>
        <p:nvPicPr>
          <p:cNvPr id="38" name="Graphic 37" descr="Mental Health with solid fill">
            <a:extLst>
              <a:ext uri="{FF2B5EF4-FFF2-40B4-BE49-F238E27FC236}">
                <a16:creationId xmlns:a16="http://schemas.microsoft.com/office/drawing/2014/main" id="{FA7FAF37-68A1-114B-CD22-480E1635423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217305" y="16236177"/>
            <a:ext cx="617373" cy="617373"/>
          </a:xfrm>
          <a:prstGeom prst="rect">
            <a:avLst/>
          </a:prstGeom>
        </p:spPr>
      </p:pic>
      <p:pic>
        <p:nvPicPr>
          <p:cNvPr id="39" name="Graphic 38" descr="Dance with solid fill">
            <a:extLst>
              <a:ext uri="{FF2B5EF4-FFF2-40B4-BE49-F238E27FC236}">
                <a16:creationId xmlns:a16="http://schemas.microsoft.com/office/drawing/2014/main" id="{1FAD1731-6DAF-188C-E56B-4F669820A5F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53590" y="15850596"/>
            <a:ext cx="678445" cy="678445"/>
          </a:xfrm>
          <a:prstGeom prst="rect">
            <a:avLst/>
          </a:prstGeom>
        </p:spPr>
      </p:pic>
      <p:pic>
        <p:nvPicPr>
          <p:cNvPr id="5" name="Graphic 4" descr="Group with solid fill">
            <a:extLst>
              <a:ext uri="{FF2B5EF4-FFF2-40B4-BE49-F238E27FC236}">
                <a16:creationId xmlns:a16="http://schemas.microsoft.com/office/drawing/2014/main" id="{8CE06312-8B8D-9E63-2A93-1CB63E51991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4812" y="14812766"/>
            <a:ext cx="706114" cy="706114"/>
          </a:xfrm>
          <a:prstGeom prst="rect">
            <a:avLst/>
          </a:prstGeom>
        </p:spPr>
      </p:pic>
      <p:pic>
        <p:nvPicPr>
          <p:cNvPr id="8" name="Graphic 7" descr="Dance with solid fill">
            <a:extLst>
              <a:ext uri="{FF2B5EF4-FFF2-40B4-BE49-F238E27FC236}">
                <a16:creationId xmlns:a16="http://schemas.microsoft.com/office/drawing/2014/main" id="{AD98B870-DAAC-5C1B-324F-9E14756D905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726" y="13161649"/>
            <a:ext cx="678445" cy="678445"/>
          </a:xfrm>
          <a:prstGeom prst="rect">
            <a:avLst/>
          </a:prstGeom>
        </p:spPr>
      </p:pic>
      <p:pic>
        <p:nvPicPr>
          <p:cNvPr id="11" name="Graphic 10" descr="Mental Health with solid fill">
            <a:extLst>
              <a:ext uri="{FF2B5EF4-FFF2-40B4-BE49-F238E27FC236}">
                <a16:creationId xmlns:a16="http://schemas.microsoft.com/office/drawing/2014/main" id="{C9CCBA0D-D892-E710-8384-5ECFC2C74CF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15640" y="12884688"/>
            <a:ext cx="617373" cy="617373"/>
          </a:xfrm>
          <a:prstGeom prst="rect">
            <a:avLst/>
          </a:prstGeom>
        </p:spPr>
      </p:pic>
      <p:pic>
        <p:nvPicPr>
          <p:cNvPr id="12" name="Graphic 11" descr="Dance with solid fill">
            <a:extLst>
              <a:ext uri="{FF2B5EF4-FFF2-40B4-BE49-F238E27FC236}">
                <a16:creationId xmlns:a16="http://schemas.microsoft.com/office/drawing/2014/main" id="{8C0E388F-47C6-6C32-0C80-47E2CB23064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605793" y="12294024"/>
            <a:ext cx="678445" cy="678445"/>
          </a:xfrm>
          <a:prstGeom prst="rect">
            <a:avLst/>
          </a:prstGeom>
        </p:spPr>
      </p:pic>
      <p:pic>
        <p:nvPicPr>
          <p:cNvPr id="15" name="Graphic 14" descr="Group with solid fill">
            <a:extLst>
              <a:ext uri="{FF2B5EF4-FFF2-40B4-BE49-F238E27FC236}">
                <a16:creationId xmlns:a16="http://schemas.microsoft.com/office/drawing/2014/main" id="{C6CAB164-5874-086A-C950-B43AFE6FF5D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166319" y="12121634"/>
            <a:ext cx="706114" cy="706114"/>
          </a:xfrm>
          <a:prstGeom prst="rect">
            <a:avLst/>
          </a:prstGeom>
        </p:spPr>
      </p:pic>
      <p:pic>
        <p:nvPicPr>
          <p:cNvPr id="16" name="Graphic 15" descr="Dance with solid fill">
            <a:extLst>
              <a:ext uri="{FF2B5EF4-FFF2-40B4-BE49-F238E27FC236}">
                <a16:creationId xmlns:a16="http://schemas.microsoft.com/office/drawing/2014/main" id="{FED23CD9-0039-ECD1-2390-B1FC3AF39EE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279526" y="14394429"/>
            <a:ext cx="678445" cy="678445"/>
          </a:xfrm>
          <a:prstGeom prst="rect">
            <a:avLst/>
          </a:prstGeom>
        </p:spPr>
      </p:pic>
      <p:pic>
        <p:nvPicPr>
          <p:cNvPr id="22" name="Graphic 21" descr="Mental Health with solid fill">
            <a:extLst>
              <a:ext uri="{FF2B5EF4-FFF2-40B4-BE49-F238E27FC236}">
                <a16:creationId xmlns:a16="http://schemas.microsoft.com/office/drawing/2014/main" id="{3A2C4AEC-B9DF-97D4-F684-74509BDA3E9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451881" y="14528258"/>
            <a:ext cx="617373" cy="617373"/>
          </a:xfrm>
          <a:prstGeom prst="rect">
            <a:avLst/>
          </a:prstGeom>
        </p:spPr>
      </p:pic>
      <p:pic>
        <p:nvPicPr>
          <p:cNvPr id="24" name="Graphic 23" descr="Dance with solid fill">
            <a:extLst>
              <a:ext uri="{FF2B5EF4-FFF2-40B4-BE49-F238E27FC236}">
                <a16:creationId xmlns:a16="http://schemas.microsoft.com/office/drawing/2014/main" id="{6446E1AB-3FD4-4F63-706C-6CD6F8E0610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700242" y="13938246"/>
            <a:ext cx="678445" cy="678445"/>
          </a:xfrm>
          <a:prstGeom prst="rect">
            <a:avLst/>
          </a:prstGeom>
        </p:spPr>
      </p:pic>
      <p:pic>
        <p:nvPicPr>
          <p:cNvPr id="29" name="Graphic 28" descr="Mental Health with solid fill">
            <a:extLst>
              <a:ext uri="{FF2B5EF4-FFF2-40B4-BE49-F238E27FC236}">
                <a16:creationId xmlns:a16="http://schemas.microsoft.com/office/drawing/2014/main" id="{A80C346A-6204-E3FF-90DE-7EBE77B1113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144117" y="14518866"/>
            <a:ext cx="617373" cy="617373"/>
          </a:xfrm>
          <a:prstGeom prst="rect">
            <a:avLst/>
          </a:prstGeom>
        </p:spPr>
      </p:pic>
      <p:pic>
        <p:nvPicPr>
          <p:cNvPr id="34" name="Graphic 33" descr="Mental Health with solid fill">
            <a:extLst>
              <a:ext uri="{FF2B5EF4-FFF2-40B4-BE49-F238E27FC236}">
                <a16:creationId xmlns:a16="http://schemas.microsoft.com/office/drawing/2014/main" id="{5617AC8B-FFC2-AEC6-9A39-51E028272BF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8085" y="10184655"/>
            <a:ext cx="617373" cy="617373"/>
          </a:xfrm>
          <a:prstGeom prst="rect">
            <a:avLst/>
          </a:prstGeom>
        </p:spPr>
      </p:pic>
      <p:pic>
        <p:nvPicPr>
          <p:cNvPr id="40" name="Graphic 39" descr="Group with solid fill">
            <a:extLst>
              <a:ext uri="{FF2B5EF4-FFF2-40B4-BE49-F238E27FC236}">
                <a16:creationId xmlns:a16="http://schemas.microsoft.com/office/drawing/2014/main" id="{301DDF52-2D4F-4157-AB9F-AE67E9D1A56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49368" y="11599305"/>
            <a:ext cx="706114" cy="706114"/>
          </a:xfrm>
          <a:prstGeom prst="rect">
            <a:avLst/>
          </a:prstGeom>
        </p:spPr>
      </p:pic>
      <p:pic>
        <p:nvPicPr>
          <p:cNvPr id="41" name="Graphic 40" descr="Dance with solid fill">
            <a:extLst>
              <a:ext uri="{FF2B5EF4-FFF2-40B4-BE49-F238E27FC236}">
                <a16:creationId xmlns:a16="http://schemas.microsoft.com/office/drawing/2014/main" id="{82A4E299-EDE7-19C8-7038-FA5BA40F1A7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752128" y="11612529"/>
            <a:ext cx="678445" cy="678445"/>
          </a:xfrm>
          <a:prstGeom prst="rect">
            <a:avLst/>
          </a:prstGeom>
        </p:spPr>
      </p:pic>
      <p:pic>
        <p:nvPicPr>
          <p:cNvPr id="44" name="Graphic 43" descr="Group with solid fill">
            <a:extLst>
              <a:ext uri="{FF2B5EF4-FFF2-40B4-BE49-F238E27FC236}">
                <a16:creationId xmlns:a16="http://schemas.microsoft.com/office/drawing/2014/main" id="{321DB6B2-0166-A6F9-9930-8C6B9B95C5A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691951" y="12199501"/>
            <a:ext cx="618799" cy="618799"/>
          </a:xfrm>
          <a:prstGeom prst="rect">
            <a:avLst/>
          </a:prstGeom>
        </p:spPr>
      </p:pic>
      <p:pic>
        <p:nvPicPr>
          <p:cNvPr id="46" name="Graphic 45" descr="Group with solid fill">
            <a:extLst>
              <a:ext uri="{FF2B5EF4-FFF2-40B4-BE49-F238E27FC236}">
                <a16:creationId xmlns:a16="http://schemas.microsoft.com/office/drawing/2014/main" id="{F37D1D3C-2977-6F9E-D402-DF117DE7A5A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684422" y="10160304"/>
            <a:ext cx="658047" cy="658047"/>
          </a:xfrm>
          <a:prstGeom prst="rect">
            <a:avLst/>
          </a:prstGeom>
        </p:spPr>
      </p:pic>
      <p:pic>
        <p:nvPicPr>
          <p:cNvPr id="49" name="Graphic 48" descr="Group with solid fill">
            <a:extLst>
              <a:ext uri="{FF2B5EF4-FFF2-40B4-BE49-F238E27FC236}">
                <a16:creationId xmlns:a16="http://schemas.microsoft.com/office/drawing/2014/main" id="{3DA89FEB-839D-5DBB-83BA-967AE099ECF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464273" y="10182408"/>
            <a:ext cx="676369" cy="676369"/>
          </a:xfrm>
          <a:prstGeom prst="rect">
            <a:avLst/>
          </a:prstGeom>
        </p:spPr>
      </p:pic>
      <p:pic>
        <p:nvPicPr>
          <p:cNvPr id="50" name="Graphic 49" descr="Mental Health with solid fill">
            <a:extLst>
              <a:ext uri="{FF2B5EF4-FFF2-40B4-BE49-F238E27FC236}">
                <a16:creationId xmlns:a16="http://schemas.microsoft.com/office/drawing/2014/main" id="{3B7F1B15-12A6-29D6-5B2F-C9FD72C10D6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362502" y="10101966"/>
            <a:ext cx="617373" cy="617373"/>
          </a:xfrm>
          <a:prstGeom prst="rect">
            <a:avLst/>
          </a:prstGeom>
        </p:spPr>
      </p:pic>
      <p:pic>
        <p:nvPicPr>
          <p:cNvPr id="51" name="Graphic 50" descr="Group with solid fill">
            <a:extLst>
              <a:ext uri="{FF2B5EF4-FFF2-40B4-BE49-F238E27FC236}">
                <a16:creationId xmlns:a16="http://schemas.microsoft.com/office/drawing/2014/main" id="{64301EF7-62BC-21C5-75A7-B5050646CA8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71269" y="7986000"/>
            <a:ext cx="706114" cy="706114"/>
          </a:xfrm>
          <a:prstGeom prst="rect">
            <a:avLst/>
          </a:prstGeom>
        </p:spPr>
      </p:pic>
      <p:pic>
        <p:nvPicPr>
          <p:cNvPr id="57" name="Graphic 56" descr="Dance with solid fill">
            <a:extLst>
              <a:ext uri="{FF2B5EF4-FFF2-40B4-BE49-F238E27FC236}">
                <a16:creationId xmlns:a16="http://schemas.microsoft.com/office/drawing/2014/main" id="{236F4CE8-09BD-596B-84CF-17F87EAA27F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94705" y="9560265"/>
            <a:ext cx="678445" cy="678445"/>
          </a:xfrm>
          <a:prstGeom prst="rect">
            <a:avLst/>
          </a:prstGeom>
        </p:spPr>
      </p:pic>
      <p:pic>
        <p:nvPicPr>
          <p:cNvPr id="59" name="Graphic 58" descr="Mental Health with solid fill">
            <a:extLst>
              <a:ext uri="{FF2B5EF4-FFF2-40B4-BE49-F238E27FC236}">
                <a16:creationId xmlns:a16="http://schemas.microsoft.com/office/drawing/2014/main" id="{CD894CCB-48FF-2252-A47B-21163264E84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611575" y="7673788"/>
            <a:ext cx="617373" cy="617373"/>
          </a:xfrm>
          <a:prstGeom prst="rect">
            <a:avLst/>
          </a:prstGeom>
        </p:spPr>
      </p:pic>
      <p:pic>
        <p:nvPicPr>
          <p:cNvPr id="61" name="Graphic 60" descr="Group with solid fill">
            <a:extLst>
              <a:ext uri="{FF2B5EF4-FFF2-40B4-BE49-F238E27FC236}">
                <a16:creationId xmlns:a16="http://schemas.microsoft.com/office/drawing/2014/main" id="{730AA318-5E1F-5F2F-B845-742FD0C972E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985718" y="9518527"/>
            <a:ext cx="618799" cy="618799"/>
          </a:xfrm>
          <a:prstGeom prst="rect">
            <a:avLst/>
          </a:prstGeom>
        </p:spPr>
      </p:pic>
      <p:pic>
        <p:nvPicPr>
          <p:cNvPr id="62" name="Graphic 61" descr="Mental Health with solid fill">
            <a:extLst>
              <a:ext uri="{FF2B5EF4-FFF2-40B4-BE49-F238E27FC236}">
                <a16:creationId xmlns:a16="http://schemas.microsoft.com/office/drawing/2014/main" id="{587350C7-92BC-8201-743A-DE9ABE2C8BD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82365" y="9412094"/>
            <a:ext cx="617373" cy="617373"/>
          </a:xfrm>
          <a:prstGeom prst="rect">
            <a:avLst/>
          </a:prstGeom>
        </p:spPr>
      </p:pic>
      <p:pic>
        <p:nvPicPr>
          <p:cNvPr id="63" name="Graphic 62" descr="Dance with solid fill">
            <a:extLst>
              <a:ext uri="{FF2B5EF4-FFF2-40B4-BE49-F238E27FC236}">
                <a16:creationId xmlns:a16="http://schemas.microsoft.com/office/drawing/2014/main" id="{B431F990-7FEA-9E6E-FE3E-6FFDEE797A6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28522" y="8588434"/>
            <a:ext cx="594153" cy="594153"/>
          </a:xfrm>
          <a:prstGeom prst="rect">
            <a:avLst/>
          </a:prstGeom>
        </p:spPr>
      </p:pic>
      <p:cxnSp>
        <p:nvCxnSpPr>
          <p:cNvPr id="64" name="Google Shape;177;g572a84145efd230d_13">
            <a:extLst>
              <a:ext uri="{FF2B5EF4-FFF2-40B4-BE49-F238E27FC236}">
                <a16:creationId xmlns:a16="http://schemas.microsoft.com/office/drawing/2014/main" id="{58567149-DA6F-4B74-A01A-534BA9F076A3}"/>
              </a:ext>
            </a:extLst>
          </p:cNvPr>
          <p:cNvCxnSpPr/>
          <p:nvPr/>
        </p:nvCxnSpPr>
        <p:spPr>
          <a:xfrm rot="10800000">
            <a:off x="8173901" y="8113907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65" name="Graphic 64" descr="Dance with solid fill">
            <a:extLst>
              <a:ext uri="{FF2B5EF4-FFF2-40B4-BE49-F238E27FC236}">
                <a16:creationId xmlns:a16="http://schemas.microsoft.com/office/drawing/2014/main" id="{BE8792C1-1094-54DB-D9B5-D3E5E20E47D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509354" y="7919018"/>
            <a:ext cx="594153" cy="594153"/>
          </a:xfrm>
          <a:prstGeom prst="rect">
            <a:avLst/>
          </a:prstGeom>
        </p:spPr>
      </p:pic>
      <p:pic>
        <p:nvPicPr>
          <p:cNvPr id="67" name="Graphic 66" descr="Group with solid fill">
            <a:extLst>
              <a:ext uri="{FF2B5EF4-FFF2-40B4-BE49-F238E27FC236}">
                <a16:creationId xmlns:a16="http://schemas.microsoft.com/office/drawing/2014/main" id="{6450985E-9AB8-777E-DC30-953AC2B710C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493030" y="7718751"/>
            <a:ext cx="618799" cy="618799"/>
          </a:xfrm>
          <a:prstGeom prst="rect">
            <a:avLst/>
          </a:prstGeom>
        </p:spPr>
      </p:pic>
      <p:pic>
        <p:nvPicPr>
          <p:cNvPr id="69" name="Graphic 68" descr="Dance with solid fill">
            <a:extLst>
              <a:ext uri="{FF2B5EF4-FFF2-40B4-BE49-F238E27FC236}">
                <a16:creationId xmlns:a16="http://schemas.microsoft.com/office/drawing/2014/main" id="{B4A20AF4-8C0E-EBCD-A905-9D54EE20433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356379" y="6938783"/>
            <a:ext cx="678445" cy="678445"/>
          </a:xfrm>
          <a:prstGeom prst="rect">
            <a:avLst/>
          </a:prstGeom>
        </p:spPr>
      </p:pic>
      <p:pic>
        <p:nvPicPr>
          <p:cNvPr id="71" name="Graphic 70" descr="Mental Health with solid fill">
            <a:extLst>
              <a:ext uri="{FF2B5EF4-FFF2-40B4-BE49-F238E27FC236}">
                <a16:creationId xmlns:a16="http://schemas.microsoft.com/office/drawing/2014/main" id="{398FC451-989B-6E34-A9DB-578FB0FE114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63910" y="7023281"/>
            <a:ext cx="617373" cy="617373"/>
          </a:xfrm>
          <a:prstGeom prst="rect">
            <a:avLst/>
          </a:prstGeom>
        </p:spPr>
      </p:pic>
      <p:pic>
        <p:nvPicPr>
          <p:cNvPr id="72" name="Graphic 71" descr="Group with solid fill">
            <a:extLst>
              <a:ext uri="{FF2B5EF4-FFF2-40B4-BE49-F238E27FC236}">
                <a16:creationId xmlns:a16="http://schemas.microsoft.com/office/drawing/2014/main" id="{302A348D-6944-8B2A-5598-5BBB7D4CEE1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534839" y="11571348"/>
            <a:ext cx="706114" cy="706114"/>
          </a:xfrm>
          <a:prstGeom prst="rect">
            <a:avLst/>
          </a:prstGeom>
        </p:spPr>
      </p:pic>
      <p:pic>
        <p:nvPicPr>
          <p:cNvPr id="74" name="Graphic 73" descr="Mental Health with solid fill">
            <a:extLst>
              <a:ext uri="{FF2B5EF4-FFF2-40B4-BE49-F238E27FC236}">
                <a16:creationId xmlns:a16="http://schemas.microsoft.com/office/drawing/2014/main" id="{9C5CC7B3-54AD-F3DC-8EC6-0CF2F219111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42088" y="5430846"/>
            <a:ext cx="617373" cy="617373"/>
          </a:xfrm>
          <a:prstGeom prst="rect">
            <a:avLst/>
          </a:prstGeom>
        </p:spPr>
      </p:pic>
      <p:pic>
        <p:nvPicPr>
          <p:cNvPr id="75" name="Graphic 74" descr="Group with solid fill">
            <a:extLst>
              <a:ext uri="{FF2B5EF4-FFF2-40B4-BE49-F238E27FC236}">
                <a16:creationId xmlns:a16="http://schemas.microsoft.com/office/drawing/2014/main" id="{FF2A59B4-2FA8-ABFE-4304-3520BE55A5B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000384" y="5941156"/>
            <a:ext cx="618799" cy="618799"/>
          </a:xfrm>
          <a:prstGeom prst="rect">
            <a:avLst/>
          </a:prstGeom>
        </p:spPr>
      </p:pic>
      <p:pic>
        <p:nvPicPr>
          <p:cNvPr id="77" name="Graphic 76" descr="Group with solid fill">
            <a:extLst>
              <a:ext uri="{FF2B5EF4-FFF2-40B4-BE49-F238E27FC236}">
                <a16:creationId xmlns:a16="http://schemas.microsoft.com/office/drawing/2014/main" id="{089536E3-5037-B150-EF0A-41DB09CC0BD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93615" y="6885640"/>
            <a:ext cx="618799" cy="618799"/>
          </a:xfrm>
          <a:prstGeom prst="rect">
            <a:avLst/>
          </a:prstGeom>
        </p:spPr>
      </p:pic>
      <p:pic>
        <p:nvPicPr>
          <p:cNvPr id="80" name="Graphic 79" descr="Group with solid fill">
            <a:extLst>
              <a:ext uri="{FF2B5EF4-FFF2-40B4-BE49-F238E27FC236}">
                <a16:creationId xmlns:a16="http://schemas.microsoft.com/office/drawing/2014/main" id="{029D5806-DC3F-D25F-F460-3BB6CD8CC02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222480" y="5372221"/>
            <a:ext cx="618799" cy="618799"/>
          </a:xfrm>
          <a:prstGeom prst="rect">
            <a:avLst/>
          </a:prstGeom>
        </p:spPr>
      </p:pic>
      <p:pic>
        <p:nvPicPr>
          <p:cNvPr id="81" name="Graphic 80" descr="Group with solid fill">
            <a:extLst>
              <a:ext uri="{FF2B5EF4-FFF2-40B4-BE49-F238E27FC236}">
                <a16:creationId xmlns:a16="http://schemas.microsoft.com/office/drawing/2014/main" id="{AABB7D94-4EE7-A440-9195-59D6B042A0A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836462" y="6926746"/>
            <a:ext cx="618799" cy="618799"/>
          </a:xfrm>
          <a:prstGeom prst="rect">
            <a:avLst/>
          </a:prstGeom>
        </p:spPr>
      </p:pic>
      <p:pic>
        <p:nvPicPr>
          <p:cNvPr id="83" name="Graphic 82" descr="Mental Health with solid fill">
            <a:extLst>
              <a:ext uri="{FF2B5EF4-FFF2-40B4-BE49-F238E27FC236}">
                <a16:creationId xmlns:a16="http://schemas.microsoft.com/office/drawing/2014/main" id="{464EF4B4-4501-3701-C887-3B0F696DF18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248905" y="3042251"/>
            <a:ext cx="617373" cy="617373"/>
          </a:xfrm>
          <a:prstGeom prst="rect">
            <a:avLst/>
          </a:prstGeom>
        </p:spPr>
      </p:pic>
      <p:pic>
        <p:nvPicPr>
          <p:cNvPr id="84" name="Graphic 83" descr="Dance with solid fill">
            <a:extLst>
              <a:ext uri="{FF2B5EF4-FFF2-40B4-BE49-F238E27FC236}">
                <a16:creationId xmlns:a16="http://schemas.microsoft.com/office/drawing/2014/main" id="{574B3952-D788-040F-F0CD-9AD0FDC3942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83375" y="3445203"/>
            <a:ext cx="678445" cy="678445"/>
          </a:xfrm>
          <a:prstGeom prst="rect">
            <a:avLst/>
          </a:prstGeom>
        </p:spPr>
      </p:pic>
      <p:pic>
        <p:nvPicPr>
          <p:cNvPr id="138" name="Graphic 137" descr="Mental Health with solid fill">
            <a:extLst>
              <a:ext uri="{FF2B5EF4-FFF2-40B4-BE49-F238E27FC236}">
                <a16:creationId xmlns:a16="http://schemas.microsoft.com/office/drawing/2014/main" id="{14B4D306-0025-7315-A574-76404D6D809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47896" y="4812240"/>
            <a:ext cx="617373" cy="617373"/>
          </a:xfrm>
          <a:prstGeom prst="rect">
            <a:avLst/>
          </a:prstGeom>
        </p:spPr>
      </p:pic>
      <p:sp>
        <p:nvSpPr>
          <p:cNvPr id="140" name="Google Shape;230;g572a84145efd230d_13">
            <a:extLst>
              <a:ext uri="{FF2B5EF4-FFF2-40B4-BE49-F238E27FC236}">
                <a16:creationId xmlns:a16="http://schemas.microsoft.com/office/drawing/2014/main" id="{65842F0E-4391-7449-B1E2-436534BD5182}"/>
              </a:ext>
            </a:extLst>
          </p:cNvPr>
          <p:cNvSpPr txBox="1"/>
          <p:nvPr/>
        </p:nvSpPr>
        <p:spPr>
          <a:xfrm>
            <a:off x="-104425" y="4046479"/>
            <a:ext cx="1260783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are the laws around alcohol?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45" name="Graphic 144" descr="Group with solid fill">
            <a:extLst>
              <a:ext uri="{FF2B5EF4-FFF2-40B4-BE49-F238E27FC236}">
                <a16:creationId xmlns:a16="http://schemas.microsoft.com/office/drawing/2014/main" id="{F4C006DD-7077-B32C-05E5-6C8B24BC51D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256" y="4731615"/>
            <a:ext cx="618799" cy="618799"/>
          </a:xfrm>
          <a:prstGeom prst="rect">
            <a:avLst/>
          </a:prstGeom>
        </p:spPr>
      </p:pic>
      <p:pic>
        <p:nvPicPr>
          <p:cNvPr id="154" name="Graphic 153" descr="Mental Health with solid fill">
            <a:extLst>
              <a:ext uri="{FF2B5EF4-FFF2-40B4-BE49-F238E27FC236}">
                <a16:creationId xmlns:a16="http://schemas.microsoft.com/office/drawing/2014/main" id="{B9D16748-A7FE-F376-91B2-44BCA9AD59E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527445" y="4607728"/>
            <a:ext cx="617373" cy="617373"/>
          </a:xfrm>
          <a:prstGeom prst="rect">
            <a:avLst/>
          </a:prstGeom>
        </p:spPr>
      </p:pic>
      <p:pic>
        <p:nvPicPr>
          <p:cNvPr id="157" name="Picture 156">
            <a:extLst>
              <a:ext uri="{FF2B5EF4-FFF2-40B4-BE49-F238E27FC236}">
                <a16:creationId xmlns:a16="http://schemas.microsoft.com/office/drawing/2014/main" id="{59A78E4B-BAAB-3D34-968E-16CB737BEDC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84297" y="3042761"/>
            <a:ext cx="648355" cy="648355"/>
          </a:xfrm>
          <a:prstGeom prst="rect">
            <a:avLst/>
          </a:prstGeom>
        </p:spPr>
      </p:pic>
      <p:pic>
        <p:nvPicPr>
          <p:cNvPr id="159" name="Picture 158">
            <a:extLst>
              <a:ext uri="{FF2B5EF4-FFF2-40B4-BE49-F238E27FC236}">
                <a16:creationId xmlns:a16="http://schemas.microsoft.com/office/drawing/2014/main" id="{BB1B0674-33C5-0238-0749-EF2929C02D6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66180" y="2309939"/>
            <a:ext cx="648355" cy="648355"/>
          </a:xfrm>
          <a:prstGeom prst="rect">
            <a:avLst/>
          </a:prstGeom>
        </p:spPr>
      </p:pic>
      <p:pic>
        <p:nvPicPr>
          <p:cNvPr id="167" name="Graphic 166" descr="Mental Health with solid fill">
            <a:extLst>
              <a:ext uri="{FF2B5EF4-FFF2-40B4-BE49-F238E27FC236}">
                <a16:creationId xmlns:a16="http://schemas.microsoft.com/office/drawing/2014/main" id="{56053791-6EF3-E90F-B9FB-6F1B143F9E5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396072" y="857646"/>
            <a:ext cx="617373" cy="617373"/>
          </a:xfrm>
          <a:prstGeom prst="rect">
            <a:avLst/>
          </a:prstGeom>
        </p:spPr>
      </p:pic>
      <p:pic>
        <p:nvPicPr>
          <p:cNvPr id="170" name="Graphic 169" descr="Mental Health with solid fill">
            <a:extLst>
              <a:ext uri="{FF2B5EF4-FFF2-40B4-BE49-F238E27FC236}">
                <a16:creationId xmlns:a16="http://schemas.microsoft.com/office/drawing/2014/main" id="{668D9C9D-7625-9A0B-7363-06020BA4BE0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102890" y="1802296"/>
            <a:ext cx="617373" cy="617373"/>
          </a:xfrm>
          <a:prstGeom prst="rect">
            <a:avLst/>
          </a:prstGeom>
        </p:spPr>
      </p:pic>
      <p:sp>
        <p:nvSpPr>
          <p:cNvPr id="175" name="Google Shape;274;g572a84145efd230d_13">
            <a:extLst>
              <a:ext uri="{FF2B5EF4-FFF2-40B4-BE49-F238E27FC236}">
                <a16:creationId xmlns:a16="http://schemas.microsoft.com/office/drawing/2014/main" id="{6166106C-5535-4A21-0FB6-019471170F30}"/>
              </a:ext>
            </a:extLst>
          </p:cNvPr>
          <p:cNvSpPr txBox="1"/>
          <p:nvPr/>
        </p:nvSpPr>
        <p:spPr>
          <a:xfrm>
            <a:off x="3174454" y="1019244"/>
            <a:ext cx="1948882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does it mean to be ‘sexually healthy’?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86" name="Picture 185">
            <a:extLst>
              <a:ext uri="{FF2B5EF4-FFF2-40B4-BE49-F238E27FC236}">
                <a16:creationId xmlns:a16="http://schemas.microsoft.com/office/drawing/2014/main" id="{1E02E033-705C-A0AB-5918-73258A9A113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29972" y="856604"/>
            <a:ext cx="648355" cy="648355"/>
          </a:xfrm>
          <a:prstGeom prst="rect">
            <a:avLst/>
          </a:prstGeom>
        </p:spPr>
      </p:pic>
      <p:pic>
        <p:nvPicPr>
          <p:cNvPr id="191" name="Graphic 190" descr="Mental Health with solid fill">
            <a:extLst>
              <a:ext uri="{FF2B5EF4-FFF2-40B4-BE49-F238E27FC236}">
                <a16:creationId xmlns:a16="http://schemas.microsoft.com/office/drawing/2014/main" id="{8D942B59-33C1-0EC5-C843-4C5F307AFA0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664644" y="2341028"/>
            <a:ext cx="617373" cy="617373"/>
          </a:xfrm>
          <a:prstGeom prst="rect">
            <a:avLst/>
          </a:prstGeom>
        </p:spPr>
      </p:pic>
      <p:sp>
        <p:nvSpPr>
          <p:cNvPr id="1028" name="Google Shape;274;g572a84145efd230d_13">
            <a:extLst>
              <a:ext uri="{FF2B5EF4-FFF2-40B4-BE49-F238E27FC236}">
                <a16:creationId xmlns:a16="http://schemas.microsoft.com/office/drawing/2014/main" id="{D7A4184C-A8F9-1137-F6A7-BE221E010F1F}"/>
              </a:ext>
            </a:extLst>
          </p:cNvPr>
          <p:cNvSpPr txBox="1"/>
          <p:nvPr/>
        </p:nvSpPr>
        <p:spPr>
          <a:xfrm>
            <a:off x="1883017" y="845223"/>
            <a:ext cx="1445552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do you need to be a good parent?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029" name="Picture 1028">
            <a:extLst>
              <a:ext uri="{FF2B5EF4-FFF2-40B4-BE49-F238E27FC236}">
                <a16:creationId xmlns:a16="http://schemas.microsoft.com/office/drawing/2014/main" id="{3C10DF7D-5273-1799-6FFA-F680586A4E8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39430" y="847149"/>
            <a:ext cx="648355" cy="648355"/>
          </a:xfrm>
          <a:prstGeom prst="rect">
            <a:avLst/>
          </a:prstGeom>
        </p:spPr>
      </p:pic>
      <p:pic>
        <p:nvPicPr>
          <p:cNvPr id="1032" name="Graphic 1031" descr="Group with solid fill">
            <a:extLst>
              <a:ext uri="{FF2B5EF4-FFF2-40B4-BE49-F238E27FC236}">
                <a16:creationId xmlns:a16="http://schemas.microsoft.com/office/drawing/2014/main" id="{F7FEF56A-F259-9A0C-C5D4-C99D357E84C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664906" y="2232977"/>
            <a:ext cx="618799" cy="618799"/>
          </a:xfrm>
          <a:prstGeom prst="rect">
            <a:avLst/>
          </a:prstGeom>
        </p:spPr>
      </p:pic>
      <p:pic>
        <p:nvPicPr>
          <p:cNvPr id="17" name="Picture 4">
            <a:extLst>
              <a:ext uri="{FF2B5EF4-FFF2-40B4-BE49-F238E27FC236}">
                <a16:creationId xmlns:a16="http://schemas.microsoft.com/office/drawing/2014/main" id="{CD8EC027-80FD-9924-1042-65951AC19D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517" y="102155"/>
            <a:ext cx="1104900" cy="64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Picture 6" descr="Westcountry Schools Trust">
            <a:extLst>
              <a:ext uri="{FF2B5EF4-FFF2-40B4-BE49-F238E27FC236}">
                <a16:creationId xmlns:a16="http://schemas.microsoft.com/office/drawing/2014/main" id="{CD997714-38FD-595D-589C-1E38307617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3056" y="85080"/>
            <a:ext cx="1068557" cy="82145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e071e11-d068-494d-93e0-4693d941b853" xsi:nil="true"/>
    <lcf76f155ced4ddcb4097134ff3c332f xmlns="437e6da8-daa5-493e-91db-7327883a71d6">
      <Terms xmlns="http://schemas.microsoft.com/office/infopath/2007/PartnerControls"/>
    </lcf76f155ced4ddcb4097134ff3c332f>
    <SharedWithUsers xmlns="0e071e11-d068-494d-93e0-4693d941b853">
      <UserInfo>
        <DisplayName>Marc Cooper</DisplayName>
        <AccountId>406</AccountId>
        <AccountType/>
      </UserInfo>
      <UserInfo>
        <DisplayName>Matthew Dyson</DisplayName>
        <AccountId>30</AccountId>
        <AccountType/>
      </UserInfo>
      <UserInfo>
        <DisplayName>Cameo Woudberg</DisplayName>
        <AccountId>436</AccountId>
        <AccountType/>
      </UserInfo>
    </SharedWithUsers>
    <Week10 xmlns="437e6da8-daa5-493e-91db-7327883a71d6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486EB2ED63E1F479EE2CB0F78B2DF05" ma:contentTypeVersion="20" ma:contentTypeDescription="Create a new document." ma:contentTypeScope="" ma:versionID="5b756f44af20b09bb5ca135328fc161c">
  <xsd:schema xmlns:xsd="http://www.w3.org/2001/XMLSchema" xmlns:xs="http://www.w3.org/2001/XMLSchema" xmlns:p="http://schemas.microsoft.com/office/2006/metadata/properties" xmlns:ns2="437e6da8-daa5-493e-91db-7327883a71d6" xmlns:ns3="0e071e11-d068-494d-93e0-4693d941b853" targetNamespace="http://schemas.microsoft.com/office/2006/metadata/properties" ma:root="true" ma:fieldsID="a0bd1ab31aa6244c8ec35aa13e2fa062" ns2:_="" ns3:_="">
    <xsd:import namespace="437e6da8-daa5-493e-91db-7327883a71d6"/>
    <xsd:import namespace="0e071e11-d068-494d-93e0-4693d941b8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  <xsd:element ref="ns2:MediaServiceLocation" minOccurs="0"/>
                <xsd:element ref="ns2:MediaServiceBillingMetadata" minOccurs="0"/>
                <xsd:element ref="ns2:Week10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37e6da8-daa5-493e-91db-7327883a71d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1dc8a44a-5ee6-4d2e-abde-10b85be2680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2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4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5" nillable="true" ma:displayName="MediaServiceBillingMetadata" ma:hidden="true" ma:internalName="MediaServiceBillingMetadata" ma:readOnly="true">
      <xsd:simpleType>
        <xsd:restriction base="dms:Note"/>
      </xsd:simpleType>
    </xsd:element>
    <xsd:element name="Week10" ma:index="26" nillable="true" ma:displayName="Week 10" ma:format="DateOnly" ma:internalName="Week10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e071e11-d068-494d-93e0-4693d941b853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9" nillable="true" ma:displayName="Taxonomy Catch All Column" ma:hidden="true" ma:list="{677f0a86-e88f-4e4b-8894-15fb1fb48623}" ma:internalName="TaxCatchAll" ma:showField="CatchAllData" ma:web="0e071e11-d068-494d-93e0-4693d941b8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3087BB4-319B-4A1E-B69A-F2E695B675DA}">
  <ds:schemaRefs>
    <ds:schemaRef ds:uri="http://purl.org/dc/elements/1.1/"/>
    <ds:schemaRef ds:uri="http://www.w3.org/XML/1998/namespace"/>
    <ds:schemaRef ds:uri="http://purl.org/dc/terms/"/>
    <ds:schemaRef ds:uri="http://purl.org/dc/dcmitype/"/>
    <ds:schemaRef ds:uri="http://schemas.microsoft.com/office/2006/metadata/properties"/>
    <ds:schemaRef ds:uri="http://schemas.openxmlformats.org/package/2006/metadata/core-properties"/>
    <ds:schemaRef ds:uri="http://schemas.microsoft.com/office/2006/documentManagement/types"/>
    <ds:schemaRef ds:uri="437e6da8-daa5-493e-91db-7327883a71d6"/>
    <ds:schemaRef ds:uri="http://schemas.microsoft.com/office/infopath/2007/PartnerControls"/>
    <ds:schemaRef ds:uri="0e071e11-d068-494d-93e0-4693d941b853"/>
  </ds:schemaRefs>
</ds:datastoreItem>
</file>

<file path=customXml/itemProps2.xml><?xml version="1.0" encoding="utf-8"?>
<ds:datastoreItem xmlns:ds="http://schemas.openxmlformats.org/officeDocument/2006/customXml" ds:itemID="{A3F4A6AC-C7B8-4E3C-B9B2-C3970AC4D33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D69522D-B965-446E-8C93-822DED3B22C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37e6da8-daa5-493e-91db-7327883a71d6"/>
    <ds:schemaRef ds:uri="0e071e11-d068-494d-93e0-4693d941b85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2024</TotalTime>
  <Words>614</Words>
  <Application>Microsoft Office PowerPoint</Application>
  <PresentationFormat>Custom</PresentationFormat>
  <Paragraphs>92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Century Gothic</vt:lpstr>
      <vt:lpstr>Calibri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Emma Bray</dc:creator>
  <cp:lastModifiedBy>SJS - Georgie Precious</cp:lastModifiedBy>
  <cp:revision>23</cp:revision>
  <dcterms:created xsi:type="dcterms:W3CDTF">2018-02-08T08:28:53Z</dcterms:created>
  <dcterms:modified xsi:type="dcterms:W3CDTF">2026-06-19T09:52:10Z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0x0101002486EB2ED63E1F479EE2CB0F78B2DF05</vt:lpwstr>
  </property>
  <property fmtid="{D5CDD505-2E9C-101B-9397-08002B2CF9AE}" pid="3" name="MediaServiceImageTags">
    <vt:lpwstr/>
  </property>
</Properties>
</file>