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720263" cy="17640300"/>
  <p:notesSz cx="6888163" cy="10018713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12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441" autoAdjust="0"/>
    <p:restoredTop sz="94660"/>
  </p:normalViewPr>
  <p:slideViewPr>
    <p:cSldViewPr snapToGrid="0">
      <p:cViewPr>
        <p:scale>
          <a:sx n="40" d="100"/>
          <a:sy n="40" d="100"/>
        </p:scale>
        <p:origin x="2700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JS - Elliott Willson" userId="d0c73c69-d0fc-4790-9de8-fe55f6507977" providerId="ADAL" clId="{B8D16F3D-DDB2-4925-9FEA-6294BFF0B412}"/>
    <pc:docChg chg="undo custSel modSld">
      <pc:chgData name="SJS - Elliott Willson" userId="d0c73c69-d0fc-4790-9de8-fe55f6507977" providerId="ADAL" clId="{B8D16F3D-DDB2-4925-9FEA-6294BFF0B412}" dt="2026-10-05T13:55:03.126" v="313" actId="1076"/>
      <pc:docMkLst>
        <pc:docMk/>
      </pc:docMkLst>
      <pc:sldChg chg="addSp delSp modSp mod">
        <pc:chgData name="SJS - Elliott Willson" userId="d0c73c69-d0fc-4790-9de8-fe55f6507977" providerId="ADAL" clId="{B8D16F3D-DDB2-4925-9FEA-6294BFF0B412}" dt="2026-10-05T13:55:03.126" v="313" actId="1076"/>
        <pc:sldMkLst>
          <pc:docMk/>
          <pc:sldMk cId="0" sldId="256"/>
        </pc:sldMkLst>
        <pc:spChg chg="del">
          <ac:chgData name="SJS - Elliott Willson" userId="d0c73c69-d0fc-4790-9de8-fe55f6507977" providerId="ADAL" clId="{B8D16F3D-DDB2-4925-9FEA-6294BFF0B412}" dt="2026-10-05T13:42:22.057" v="145" actId="478"/>
          <ac:spMkLst>
            <pc:docMk/>
            <pc:sldMk cId="0" sldId="256"/>
            <ac:spMk id="20" creationId="{4F9F28EE-67B9-5F0A-8961-537A15B93BBD}"/>
          </ac:spMkLst>
        </pc:spChg>
        <pc:spChg chg="add del mod">
          <ac:chgData name="SJS - Elliott Willson" userId="d0c73c69-d0fc-4790-9de8-fe55f6507977" providerId="ADAL" clId="{B8D16F3D-DDB2-4925-9FEA-6294BFF0B412}" dt="2026-10-05T13:50:33.559" v="254" actId="478"/>
          <ac:spMkLst>
            <pc:docMk/>
            <pc:sldMk cId="0" sldId="256"/>
            <ac:spMk id="31" creationId="{58E89E3D-2E1C-BF41-8B31-6CE743FD75CF}"/>
          </ac:spMkLst>
        </pc:spChg>
        <pc:spChg chg="add mod">
          <ac:chgData name="SJS - Elliott Willson" userId="d0c73c69-d0fc-4790-9de8-fe55f6507977" providerId="ADAL" clId="{B8D16F3D-DDB2-4925-9FEA-6294BFF0B412}" dt="2026-10-05T13:47:06.047" v="198" actId="1076"/>
          <ac:spMkLst>
            <pc:docMk/>
            <pc:sldMk cId="0" sldId="256"/>
            <ac:spMk id="44" creationId="{92FDA07E-E2C3-680E-A72B-E62E625E541C}"/>
          </ac:spMkLst>
        </pc:spChg>
        <pc:spChg chg="add del mod">
          <ac:chgData name="SJS - Elliott Willson" userId="d0c73c69-d0fc-4790-9de8-fe55f6507977" providerId="ADAL" clId="{B8D16F3D-DDB2-4925-9FEA-6294BFF0B412}" dt="2026-10-05T13:47:24.161" v="206"/>
          <ac:spMkLst>
            <pc:docMk/>
            <pc:sldMk cId="0" sldId="256"/>
            <ac:spMk id="57" creationId="{73B6A52D-301D-808F-D7B3-0509ACC84CD0}"/>
          </ac:spMkLst>
        </pc:spChg>
        <pc:spChg chg="add del mod">
          <ac:chgData name="SJS - Elliott Willson" userId="d0c73c69-d0fc-4790-9de8-fe55f6507977" providerId="ADAL" clId="{B8D16F3D-DDB2-4925-9FEA-6294BFF0B412}" dt="2026-10-05T13:50:29.919" v="253" actId="478"/>
          <ac:spMkLst>
            <pc:docMk/>
            <pc:sldMk cId="0" sldId="256"/>
            <ac:spMk id="67" creationId="{6A9A7F66-ACAF-E6BB-D61A-990519C3906A}"/>
          </ac:spMkLst>
        </pc:spChg>
        <pc:spChg chg="add del mod">
          <ac:chgData name="SJS - Elliott Willson" userId="d0c73c69-d0fc-4790-9de8-fe55f6507977" providerId="ADAL" clId="{B8D16F3D-DDB2-4925-9FEA-6294BFF0B412}" dt="2026-10-05T13:52:31.722" v="291"/>
          <ac:spMkLst>
            <pc:docMk/>
            <pc:sldMk cId="0" sldId="256"/>
            <ac:spMk id="75" creationId="{4B2A3E97-C744-6008-D3D7-6075E86DE416}"/>
          </ac:spMkLst>
        </pc:spChg>
        <pc:spChg chg="mod">
          <ac:chgData name="SJS - Elliott Willson" userId="d0c73c69-d0fc-4790-9de8-fe55f6507977" providerId="ADAL" clId="{B8D16F3D-DDB2-4925-9FEA-6294BFF0B412}" dt="2026-10-05T13:46:58.901" v="197" actId="1036"/>
          <ac:spMkLst>
            <pc:docMk/>
            <pc:sldMk cId="0" sldId="256"/>
            <ac:spMk id="99" creationId="{00000000-0000-0000-0000-000000000000}"/>
          </ac:spMkLst>
        </pc:spChg>
        <pc:spChg chg="mod">
          <ac:chgData name="SJS - Elliott Willson" userId="d0c73c69-d0fc-4790-9de8-fe55f6507977" providerId="ADAL" clId="{B8D16F3D-DDB2-4925-9FEA-6294BFF0B412}" dt="2026-10-05T13:49:56.487" v="247" actId="1076"/>
          <ac:spMkLst>
            <pc:docMk/>
            <pc:sldMk cId="0" sldId="256"/>
            <ac:spMk id="192" creationId="{F8D23636-83EC-7C17-D9BE-ACDD011AD68A}"/>
          </ac:spMkLst>
        </pc:spChg>
        <pc:spChg chg="mod">
          <ac:chgData name="SJS - Elliott Willson" userId="d0c73c69-d0fc-4790-9de8-fe55f6507977" providerId="ADAL" clId="{B8D16F3D-DDB2-4925-9FEA-6294BFF0B412}" dt="2026-10-05T13:49:50.979" v="246" actId="14100"/>
          <ac:spMkLst>
            <pc:docMk/>
            <pc:sldMk cId="0" sldId="256"/>
            <ac:spMk id="193" creationId="{DD73A8B8-A647-8FE8-59B9-5D698C9D4BA0}"/>
          </ac:spMkLst>
        </pc:spChg>
        <pc:spChg chg="del mod">
          <ac:chgData name="SJS - Elliott Willson" userId="d0c73c69-d0fc-4790-9de8-fe55f6507977" providerId="ADAL" clId="{B8D16F3D-DDB2-4925-9FEA-6294BFF0B412}" dt="2026-10-05T13:46:08.050" v="184" actId="478"/>
          <ac:spMkLst>
            <pc:docMk/>
            <pc:sldMk cId="0" sldId="256"/>
            <ac:spMk id="207" creationId="{30FEE24C-80D1-EE69-8447-F7839F913D16}"/>
          </ac:spMkLst>
        </pc:spChg>
        <pc:spChg chg="del">
          <ac:chgData name="SJS - Elliott Willson" userId="d0c73c69-d0fc-4790-9de8-fe55f6507977" providerId="ADAL" clId="{B8D16F3D-DDB2-4925-9FEA-6294BFF0B412}" dt="2026-10-05T13:37:48.449" v="4" actId="478"/>
          <ac:spMkLst>
            <pc:docMk/>
            <pc:sldMk cId="0" sldId="256"/>
            <ac:spMk id="212" creationId="{00000000-0000-0000-0000-000000000000}"/>
          </ac:spMkLst>
        </pc:spChg>
        <pc:spChg chg="mod">
          <ac:chgData name="SJS - Elliott Willson" userId="d0c73c69-d0fc-4790-9de8-fe55f6507977" providerId="ADAL" clId="{B8D16F3D-DDB2-4925-9FEA-6294BFF0B412}" dt="2026-10-05T13:38:31.810" v="22" actId="1076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SJS - Elliott Willson" userId="d0c73c69-d0fc-4790-9de8-fe55f6507977" providerId="ADAL" clId="{B8D16F3D-DDB2-4925-9FEA-6294BFF0B412}" dt="2026-10-05T13:41:33.066" v="84" actId="6549"/>
          <ac:spMkLst>
            <pc:docMk/>
            <pc:sldMk cId="0" sldId="256"/>
            <ac:spMk id="216" creationId="{00000000-0000-0000-0000-000000000000}"/>
          </ac:spMkLst>
        </pc:spChg>
        <pc:spChg chg="del">
          <ac:chgData name="SJS - Elliott Willson" userId="d0c73c69-d0fc-4790-9de8-fe55f6507977" providerId="ADAL" clId="{B8D16F3D-DDB2-4925-9FEA-6294BFF0B412}" dt="2026-10-05T13:39:41.836" v="49" actId="478"/>
          <ac:spMkLst>
            <pc:docMk/>
            <pc:sldMk cId="0" sldId="256"/>
            <ac:spMk id="217" creationId="{00000000-0000-0000-0000-000000000000}"/>
          </ac:spMkLst>
        </pc:spChg>
        <pc:spChg chg="mod">
          <ac:chgData name="SJS - Elliott Willson" userId="d0c73c69-d0fc-4790-9de8-fe55f6507977" providerId="ADAL" clId="{B8D16F3D-DDB2-4925-9FEA-6294BFF0B412}" dt="2026-10-05T13:46:50.328" v="194" actId="1076"/>
          <ac:spMkLst>
            <pc:docMk/>
            <pc:sldMk cId="0" sldId="256"/>
            <ac:spMk id="221" creationId="{00000000-0000-0000-0000-000000000000}"/>
          </ac:spMkLst>
        </pc:spChg>
        <pc:spChg chg="mod">
          <ac:chgData name="SJS - Elliott Willson" userId="d0c73c69-d0fc-4790-9de8-fe55f6507977" providerId="ADAL" clId="{B8D16F3D-DDB2-4925-9FEA-6294BFF0B412}" dt="2026-10-05T13:52:09.214" v="271" actId="1076"/>
          <ac:spMkLst>
            <pc:docMk/>
            <pc:sldMk cId="0" sldId="256"/>
            <ac:spMk id="222" creationId="{00000000-0000-0000-0000-000000000000}"/>
          </ac:spMkLst>
        </pc:spChg>
        <pc:spChg chg="mod">
          <ac:chgData name="SJS - Elliott Willson" userId="d0c73c69-d0fc-4790-9de8-fe55f6507977" providerId="ADAL" clId="{B8D16F3D-DDB2-4925-9FEA-6294BFF0B412}" dt="2026-10-05T13:47:37.673" v="211" actId="1038"/>
          <ac:spMkLst>
            <pc:docMk/>
            <pc:sldMk cId="0" sldId="256"/>
            <ac:spMk id="231" creationId="{00000000-0000-0000-0000-000000000000}"/>
          </ac:spMkLst>
        </pc:spChg>
        <pc:spChg chg="mod">
          <ac:chgData name="SJS - Elliott Willson" userId="d0c73c69-d0fc-4790-9de8-fe55f6507977" providerId="ADAL" clId="{B8D16F3D-DDB2-4925-9FEA-6294BFF0B412}" dt="2026-10-05T13:45:48.279" v="180"/>
          <ac:spMkLst>
            <pc:docMk/>
            <pc:sldMk cId="0" sldId="256"/>
            <ac:spMk id="232" creationId="{4F526901-7F70-F943-1DA4-978995F9D5EC}"/>
          </ac:spMkLst>
        </pc:spChg>
        <pc:spChg chg="mod">
          <ac:chgData name="SJS - Elliott Willson" userId="d0c73c69-d0fc-4790-9de8-fe55f6507977" providerId="ADAL" clId="{B8D16F3D-DDB2-4925-9FEA-6294BFF0B412}" dt="2026-10-05T13:51:52.316" v="266" actId="1076"/>
          <ac:spMkLst>
            <pc:docMk/>
            <pc:sldMk cId="0" sldId="256"/>
            <ac:spMk id="236" creationId="{00000000-0000-0000-0000-000000000000}"/>
          </ac:spMkLst>
        </pc:spChg>
        <pc:spChg chg="mod">
          <ac:chgData name="SJS - Elliott Willson" userId="d0c73c69-d0fc-4790-9de8-fe55f6507977" providerId="ADAL" clId="{B8D16F3D-DDB2-4925-9FEA-6294BFF0B412}" dt="2026-10-05T13:49:26.914" v="234" actId="1076"/>
          <ac:spMkLst>
            <pc:docMk/>
            <pc:sldMk cId="0" sldId="256"/>
            <ac:spMk id="241" creationId="{00000000-0000-0000-0000-000000000000}"/>
          </ac:spMkLst>
        </pc:spChg>
        <pc:spChg chg="mod">
          <ac:chgData name="SJS - Elliott Willson" userId="d0c73c69-d0fc-4790-9de8-fe55f6507977" providerId="ADAL" clId="{B8D16F3D-DDB2-4925-9FEA-6294BFF0B412}" dt="2026-10-05T13:51:41.024" v="262" actId="14100"/>
          <ac:spMkLst>
            <pc:docMk/>
            <pc:sldMk cId="0" sldId="256"/>
            <ac:spMk id="274" creationId="{00000000-0000-0000-0000-000000000000}"/>
          </ac:spMkLst>
        </pc:spChg>
        <pc:spChg chg="del mod">
          <ac:chgData name="SJS - Elliott Willson" userId="d0c73c69-d0fc-4790-9de8-fe55f6507977" providerId="ADAL" clId="{B8D16F3D-DDB2-4925-9FEA-6294BFF0B412}" dt="2026-10-05T13:37:34.843" v="2" actId="478"/>
          <ac:spMkLst>
            <pc:docMk/>
            <pc:sldMk cId="0" sldId="256"/>
            <ac:spMk id="1082" creationId="{1771FF85-8551-80A3-601B-2B7507E84A11}"/>
          </ac:spMkLst>
        </pc:spChg>
        <pc:spChg chg="mod">
          <ac:chgData name="SJS - Elliott Willson" userId="d0c73c69-d0fc-4790-9de8-fe55f6507977" providerId="ADAL" clId="{B8D16F3D-DDB2-4925-9FEA-6294BFF0B412}" dt="2026-10-05T13:39:06.866" v="44" actId="20577"/>
          <ac:spMkLst>
            <pc:docMk/>
            <pc:sldMk cId="0" sldId="256"/>
            <ac:spMk id="1083" creationId="{88158FDA-4DB2-0882-F11D-D853810AA98F}"/>
          </ac:spMkLst>
        </pc:spChg>
        <pc:spChg chg="mod">
          <ac:chgData name="SJS - Elliott Willson" userId="d0c73c69-d0fc-4790-9de8-fe55f6507977" providerId="ADAL" clId="{B8D16F3D-DDB2-4925-9FEA-6294BFF0B412}" dt="2026-10-05T13:42:06.640" v="144" actId="1076"/>
          <ac:spMkLst>
            <pc:docMk/>
            <pc:sldMk cId="0" sldId="256"/>
            <ac:spMk id="1084" creationId="{B9EFCC60-64F2-4780-F8FE-02040A42587A}"/>
          </ac:spMkLst>
        </pc:spChg>
        <pc:spChg chg="mod">
          <ac:chgData name="SJS - Elliott Willson" userId="d0c73c69-d0fc-4790-9de8-fe55f6507977" providerId="ADAL" clId="{B8D16F3D-DDB2-4925-9FEA-6294BFF0B412}" dt="2026-10-05T13:52:45.714" v="292" actId="1076"/>
          <ac:spMkLst>
            <pc:docMk/>
            <pc:sldMk cId="0" sldId="256"/>
            <ac:spMk id="1085" creationId="{E275BC3B-AAAD-EC01-CE00-7EAE54CAF8AC}"/>
          </ac:spMkLst>
        </pc:spChg>
        <pc:spChg chg="mod">
          <ac:chgData name="SJS - Elliott Willson" userId="d0c73c69-d0fc-4790-9de8-fe55f6507977" providerId="ADAL" clId="{B8D16F3D-DDB2-4925-9FEA-6294BFF0B412}" dt="2026-10-05T13:50:24.299" v="252"/>
          <ac:spMkLst>
            <pc:docMk/>
            <pc:sldMk cId="0" sldId="256"/>
            <ac:spMk id="1086" creationId="{5B2BC6FA-6199-77AC-4038-82CFEE6F85B5}"/>
          </ac:spMkLst>
        </pc:spChg>
        <pc:picChg chg="add del">
          <ac:chgData name="SJS - Elliott Willson" userId="d0c73c69-d0fc-4790-9de8-fe55f6507977" providerId="ADAL" clId="{B8D16F3D-DDB2-4925-9FEA-6294BFF0B412}" dt="2026-10-05T13:53:19.387" v="296" actId="22"/>
          <ac:picMkLst>
            <pc:docMk/>
            <pc:sldMk cId="0" sldId="256"/>
            <ac:picMk id="78" creationId="{41F5AB60-C6C0-6DF1-ECCD-49BA70998B8C}"/>
          </ac:picMkLst>
        </pc:picChg>
        <pc:picChg chg="add del">
          <ac:chgData name="SJS - Elliott Willson" userId="d0c73c69-d0fc-4790-9de8-fe55f6507977" providerId="ADAL" clId="{B8D16F3D-DDB2-4925-9FEA-6294BFF0B412}" dt="2026-10-05T13:53:19.063" v="295" actId="22"/>
          <ac:picMkLst>
            <pc:docMk/>
            <pc:sldMk cId="0" sldId="256"/>
            <ac:picMk id="80" creationId="{32B592DC-A946-27B0-1871-DC492661A51A}"/>
          </ac:picMkLst>
        </pc:picChg>
        <pc:picChg chg="add mod">
          <ac:chgData name="SJS - Elliott Willson" userId="d0c73c69-d0fc-4790-9de8-fe55f6507977" providerId="ADAL" clId="{B8D16F3D-DDB2-4925-9FEA-6294BFF0B412}" dt="2026-10-05T13:54:39.515" v="304" actId="1076"/>
          <ac:picMkLst>
            <pc:docMk/>
            <pc:sldMk cId="0" sldId="256"/>
            <ac:picMk id="82" creationId="{D75EF703-9823-65F1-A7C4-9E97CA797706}"/>
          </ac:picMkLst>
        </pc:picChg>
        <pc:picChg chg="add mod">
          <ac:chgData name="SJS - Elliott Willson" userId="d0c73c69-d0fc-4790-9de8-fe55f6507977" providerId="ADAL" clId="{B8D16F3D-DDB2-4925-9FEA-6294BFF0B412}" dt="2026-10-05T13:54:10.176" v="301" actId="1076"/>
          <ac:picMkLst>
            <pc:docMk/>
            <pc:sldMk cId="0" sldId="256"/>
            <ac:picMk id="84" creationId="{F944EB12-45B8-EF9F-1E62-80EF3500A866}"/>
          </ac:picMkLst>
        </pc:picChg>
        <pc:picChg chg="add mod">
          <ac:chgData name="SJS - Elliott Willson" userId="d0c73c69-d0fc-4790-9de8-fe55f6507977" providerId="ADAL" clId="{B8D16F3D-DDB2-4925-9FEA-6294BFF0B412}" dt="2026-10-05T13:54:33.404" v="303" actId="1076"/>
          <ac:picMkLst>
            <pc:docMk/>
            <pc:sldMk cId="0" sldId="256"/>
            <ac:picMk id="86" creationId="{21475334-EE33-AB05-551F-1161C9C1E5F9}"/>
          </ac:picMkLst>
        </pc:picChg>
        <pc:picChg chg="add">
          <ac:chgData name="SJS - Elliott Willson" userId="d0c73c69-d0fc-4790-9de8-fe55f6507977" providerId="ADAL" clId="{B8D16F3D-DDB2-4925-9FEA-6294BFF0B412}" dt="2026-10-05T13:54:40.349" v="305" actId="22"/>
          <ac:picMkLst>
            <pc:docMk/>
            <pc:sldMk cId="0" sldId="256"/>
            <ac:picMk id="88" creationId="{39A7203C-D128-6BC4-AB7A-FAA4BD8A2EFC}"/>
          </ac:picMkLst>
        </pc:picChg>
        <pc:picChg chg="add mod">
          <ac:chgData name="SJS - Elliott Willson" userId="d0c73c69-d0fc-4790-9de8-fe55f6507977" providerId="ADAL" clId="{B8D16F3D-DDB2-4925-9FEA-6294BFF0B412}" dt="2026-10-05T13:54:51.029" v="309" actId="1076"/>
          <ac:picMkLst>
            <pc:docMk/>
            <pc:sldMk cId="0" sldId="256"/>
            <ac:picMk id="121" creationId="{30132AC0-F96C-EA68-4097-FD0D6A09092B}"/>
          </ac:picMkLst>
        </pc:picChg>
        <pc:picChg chg="add mod">
          <ac:chgData name="SJS - Elliott Willson" userId="d0c73c69-d0fc-4790-9de8-fe55f6507977" providerId="ADAL" clId="{B8D16F3D-DDB2-4925-9FEA-6294BFF0B412}" dt="2026-10-05T13:54:46.546" v="308" actId="1076"/>
          <ac:picMkLst>
            <pc:docMk/>
            <pc:sldMk cId="0" sldId="256"/>
            <ac:picMk id="124" creationId="{4F60E0D8-8EAF-5F09-F0BB-BE912787623D}"/>
          </ac:picMkLst>
        </pc:picChg>
        <pc:picChg chg="add mod">
          <ac:chgData name="SJS - Elliott Willson" userId="d0c73c69-d0fc-4790-9de8-fe55f6507977" providerId="ADAL" clId="{B8D16F3D-DDB2-4925-9FEA-6294BFF0B412}" dt="2026-10-05T13:55:03.126" v="313" actId="1076"/>
          <ac:picMkLst>
            <pc:docMk/>
            <pc:sldMk cId="0" sldId="256"/>
            <ac:picMk id="1024" creationId="{CB4B6F84-7597-125D-BB5F-134E157D061E}"/>
          </ac:picMkLst>
        </pc:picChg>
        <pc:picChg chg="add mod">
          <ac:chgData name="SJS - Elliott Willson" userId="d0c73c69-d0fc-4790-9de8-fe55f6507977" providerId="ADAL" clId="{B8D16F3D-DDB2-4925-9FEA-6294BFF0B412}" dt="2026-10-05T13:54:58.985" v="312" actId="1076"/>
          <ac:picMkLst>
            <pc:docMk/>
            <pc:sldMk cId="0" sldId="256"/>
            <ac:picMk id="1026" creationId="{681FBF56-1C72-2FBF-D185-9F3EF063D09A}"/>
          </ac:picMkLst>
        </pc:picChg>
        <pc:cxnChg chg="del">
          <ac:chgData name="SJS - Elliott Willson" userId="d0c73c69-d0fc-4790-9de8-fe55f6507977" providerId="ADAL" clId="{B8D16F3D-DDB2-4925-9FEA-6294BFF0B412}" dt="2026-10-05T13:42:24.861" v="146" actId="478"/>
          <ac:cxnSpMkLst>
            <pc:docMk/>
            <pc:sldMk cId="0" sldId="256"/>
            <ac:cxnSpMk id="21" creationId="{6C9846A8-2E41-1095-8543-5B3D7F8E9A26}"/>
          </ac:cxnSpMkLst>
        </pc:cxnChg>
        <pc:cxnChg chg="add mod">
          <ac:chgData name="SJS - Elliott Willson" userId="d0c73c69-d0fc-4790-9de8-fe55f6507977" providerId="ADAL" clId="{B8D16F3D-DDB2-4925-9FEA-6294BFF0B412}" dt="2026-10-05T13:47:17.028" v="203" actId="14100"/>
          <ac:cxnSpMkLst>
            <pc:docMk/>
            <pc:sldMk cId="0" sldId="256"/>
            <ac:cxnSpMk id="49" creationId="{5924F8CE-7EFF-332B-AFA1-F8C168A2CC97}"/>
          </ac:cxnSpMkLst>
        </pc:cxnChg>
        <pc:cxnChg chg="del mod">
          <ac:chgData name="SJS - Elliott Willson" userId="d0c73c69-d0fc-4790-9de8-fe55f6507977" providerId="ADAL" clId="{B8D16F3D-DDB2-4925-9FEA-6294BFF0B412}" dt="2026-10-05T13:46:45.916" v="193" actId="478"/>
          <ac:cxnSpMkLst>
            <pc:docMk/>
            <pc:sldMk cId="0" sldId="256"/>
            <ac:cxnSpMk id="172" creationId="{D9FE5838-4D16-7D3F-D5BE-9E74D77934EF}"/>
          </ac:cxnSpMkLst>
        </pc:cxnChg>
        <pc:cxnChg chg="mod">
          <ac:chgData name="SJS - Elliott Willson" userId="d0c73c69-d0fc-4790-9de8-fe55f6507977" providerId="ADAL" clId="{B8D16F3D-DDB2-4925-9FEA-6294BFF0B412}" dt="2026-10-05T13:50:09.596" v="250" actId="1076"/>
          <ac:cxnSpMkLst>
            <pc:docMk/>
            <pc:sldMk cId="0" sldId="256"/>
            <ac:cxnSpMk id="205" creationId="{118EB052-CA90-7B0C-3A46-AE9A5565F4E2}"/>
          </ac:cxnSpMkLst>
        </pc:cxnChg>
        <pc:cxnChg chg="mod">
          <ac:chgData name="SJS - Elliott Willson" userId="d0c73c69-d0fc-4790-9de8-fe55f6507977" providerId="ADAL" clId="{B8D16F3D-DDB2-4925-9FEA-6294BFF0B412}" dt="2026-10-05T13:42:37.146" v="148" actId="1076"/>
          <ac:cxnSpMkLst>
            <pc:docMk/>
            <pc:sldMk cId="0" sldId="256"/>
            <ac:cxnSpMk id="224" creationId="{00000000-0000-0000-0000-000000000000}"/>
          </ac:cxnSpMkLst>
        </pc:cxnChg>
        <pc:cxnChg chg="mod">
          <ac:chgData name="SJS - Elliott Willson" userId="d0c73c69-d0fc-4790-9de8-fe55f6507977" providerId="ADAL" clId="{B8D16F3D-DDB2-4925-9FEA-6294BFF0B412}" dt="2026-10-05T13:51:55.765" v="267" actId="14100"/>
          <ac:cxnSpMkLst>
            <pc:docMk/>
            <pc:sldMk cId="0" sldId="256"/>
            <ac:cxnSpMk id="225" creationId="{00000000-0000-0000-0000-000000000000}"/>
          </ac:cxnSpMkLst>
        </pc:cxnChg>
        <pc:cxnChg chg="mod">
          <ac:chgData name="SJS - Elliott Willson" userId="d0c73c69-d0fc-4790-9de8-fe55f6507977" providerId="ADAL" clId="{B8D16F3D-DDB2-4925-9FEA-6294BFF0B412}" dt="2026-10-05T13:46:56.476" v="196" actId="14100"/>
          <ac:cxnSpMkLst>
            <pc:docMk/>
            <pc:sldMk cId="0" sldId="256"/>
            <ac:cxnSpMk id="237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0936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174" cy="3944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86" name="Google Shape;86;g572a84145efd230d_13:notes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3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7" name="Google Shape;87;g572a84145efd230d_13:notes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572a84145efd230d_13"/>
          <p:cNvSpPr txBox="1"/>
          <p:nvPr/>
        </p:nvSpPr>
        <p:spPr>
          <a:xfrm>
            <a:off x="6816564" y="2892659"/>
            <a:ext cx="155960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latin typeface="Century Gothic" panose="020B0502020202020204" pitchFamily="34" charset="0"/>
              </a:rPr>
              <a:t>Why do people go to war?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053" name="Google Shape;264;g572a84145efd230d_13">
            <a:extLst>
              <a:ext uri="{FF2B5EF4-FFF2-40B4-BE49-F238E27FC236}">
                <a16:creationId xmlns:a16="http://schemas.microsoft.com/office/drawing/2014/main" id="{995CAA59-7252-D622-0659-1BEC60716A65}"/>
              </a:ext>
            </a:extLst>
          </p:cNvPr>
          <p:cNvCxnSpPr>
            <a:cxnSpLocks/>
          </p:cNvCxnSpPr>
          <p:nvPr/>
        </p:nvCxnSpPr>
        <p:spPr>
          <a:xfrm flipH="1" flipV="1">
            <a:off x="8789113" y="8677647"/>
            <a:ext cx="276970" cy="35505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9" name="Google Shape;89;g572a84145efd230d_13"/>
          <p:cNvSpPr txBox="1"/>
          <p:nvPr/>
        </p:nvSpPr>
        <p:spPr>
          <a:xfrm>
            <a:off x="4255610" y="7923866"/>
            <a:ext cx="192573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was the enlightenment?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/>
          <p:cNvSpPr/>
          <p:nvPr/>
        </p:nvSpPr>
        <p:spPr>
          <a:xfrm rot="-5046850">
            <a:off x="1292848" y="12822630"/>
            <a:ext cx="325023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/>
          <p:cNvSpPr/>
          <p:nvPr/>
        </p:nvSpPr>
        <p:spPr>
          <a:xfrm>
            <a:off x="2612878" y="15155024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/>
          <p:cNvSpPr/>
          <p:nvPr/>
        </p:nvSpPr>
        <p:spPr>
          <a:xfrm rot="5400000" flipH="1">
            <a:off x="6179545" y="10535525"/>
            <a:ext cx="3192600" cy="3628800"/>
          </a:xfrm>
          <a:prstGeom prst="blockArc">
            <a:avLst>
              <a:gd name="adj1" fmla="val 10692523"/>
              <a:gd name="adj2" fmla="val 32897"/>
              <a:gd name="adj3" fmla="val 29052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/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/>
          <p:cNvSpPr/>
          <p:nvPr/>
        </p:nvSpPr>
        <p:spPr>
          <a:xfrm>
            <a:off x="2604169" y="10753582"/>
            <a:ext cx="5241300" cy="92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/>
          <p:cNvSpPr/>
          <p:nvPr/>
        </p:nvSpPr>
        <p:spPr>
          <a:xfrm rot="-5400000">
            <a:off x="1283230" y="8056103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/>
          <p:cNvSpPr/>
          <p:nvPr/>
        </p:nvSpPr>
        <p:spPr>
          <a:xfrm rot="5400000" flipH="1">
            <a:off x="6092285" y="6084530"/>
            <a:ext cx="3327600" cy="3308700"/>
          </a:xfrm>
          <a:prstGeom prst="blockArc">
            <a:avLst>
              <a:gd name="adj1" fmla="val 11260402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/>
          <p:cNvSpPr/>
          <p:nvPr/>
        </p:nvSpPr>
        <p:spPr>
          <a:xfrm>
            <a:off x="2605069" y="8459732"/>
            <a:ext cx="5466138" cy="913881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/>
          <p:cNvSpPr/>
          <p:nvPr/>
        </p:nvSpPr>
        <p:spPr>
          <a:xfrm>
            <a:off x="2440029" y="6074857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/>
          <p:cNvSpPr/>
          <p:nvPr/>
        </p:nvSpPr>
        <p:spPr>
          <a:xfrm rot="-5400000">
            <a:off x="807917" y="3558870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/>
          <p:cNvSpPr/>
          <p:nvPr/>
        </p:nvSpPr>
        <p:spPr>
          <a:xfrm rot="5400000" flipH="1">
            <a:off x="5877500" y="1212700"/>
            <a:ext cx="3140400" cy="3684000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/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572a84145efd230d_13"/>
          <p:cNvSpPr/>
          <p:nvPr/>
        </p:nvSpPr>
        <p:spPr>
          <a:xfrm>
            <a:off x="7863115" y="12646914"/>
            <a:ext cx="1215000" cy="1305000"/>
          </a:xfrm>
          <a:prstGeom prst="ellipse">
            <a:avLst/>
          </a:prstGeom>
          <a:solidFill>
            <a:srgbClr val="B4C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572a84145efd230d_13"/>
          <p:cNvSpPr/>
          <p:nvPr/>
        </p:nvSpPr>
        <p:spPr>
          <a:xfrm>
            <a:off x="8058210" y="12832779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/>
          <p:cNvSpPr/>
          <p:nvPr/>
        </p:nvSpPr>
        <p:spPr>
          <a:xfrm>
            <a:off x="1299846" y="1488634"/>
            <a:ext cx="6079093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572a84145efd230d_13"/>
          <p:cNvSpPr/>
          <p:nvPr/>
        </p:nvSpPr>
        <p:spPr>
          <a:xfrm>
            <a:off x="6549610" y="3452325"/>
            <a:ext cx="1215000" cy="1305000"/>
          </a:xfrm>
          <a:prstGeom prst="ellipse">
            <a:avLst/>
          </a:prstGeom>
          <a:solidFill>
            <a:srgbClr val="B4C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572a84145efd230d_13"/>
          <p:cNvSpPr/>
          <p:nvPr/>
        </p:nvSpPr>
        <p:spPr>
          <a:xfrm>
            <a:off x="6725645" y="3630863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572a84145efd230d_13"/>
          <p:cNvSpPr/>
          <p:nvPr/>
        </p:nvSpPr>
        <p:spPr>
          <a:xfrm rot="-5400000">
            <a:off x="402964" y="1528249"/>
            <a:ext cx="1231800" cy="807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572a84145efd230d_13"/>
          <p:cNvSpPr txBox="1"/>
          <p:nvPr/>
        </p:nvSpPr>
        <p:spPr>
          <a:xfrm>
            <a:off x="8090905" y="12857861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dirty="0"/>
          </a:p>
        </p:txBody>
      </p:sp>
      <p:sp>
        <p:nvSpPr>
          <p:cNvPr id="112" name="Google Shape;112;g572a84145efd230d_13"/>
          <p:cNvSpPr/>
          <p:nvPr/>
        </p:nvSpPr>
        <p:spPr>
          <a:xfrm>
            <a:off x="3684206" y="8225821"/>
            <a:ext cx="1215000" cy="1305000"/>
          </a:xfrm>
          <a:prstGeom prst="ellipse">
            <a:avLst/>
          </a:prstGeom>
          <a:solidFill>
            <a:srgbClr val="B4C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572a84145efd230d_13"/>
          <p:cNvSpPr/>
          <p:nvPr/>
        </p:nvSpPr>
        <p:spPr>
          <a:xfrm>
            <a:off x="3853948" y="8410615"/>
            <a:ext cx="8583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572a84145efd230d_13"/>
          <p:cNvSpPr txBox="1"/>
          <p:nvPr/>
        </p:nvSpPr>
        <p:spPr>
          <a:xfrm>
            <a:off x="4011036" y="8420808"/>
            <a:ext cx="574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4A0398-76C8-4971-FA15-41221C51072B}"/>
              </a:ext>
            </a:extLst>
          </p:cNvPr>
          <p:cNvGrpSpPr/>
          <p:nvPr/>
        </p:nvGrpSpPr>
        <p:grpSpPr>
          <a:xfrm>
            <a:off x="2915733" y="5898679"/>
            <a:ext cx="1215000" cy="1305000"/>
            <a:chOff x="3665431" y="6201878"/>
            <a:chExt cx="1215000" cy="1305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73C7D8C-CF48-4418-7D21-AF8C11E5B4A6}"/>
                </a:ext>
              </a:extLst>
            </p:cNvPr>
            <p:cNvGrpSpPr/>
            <p:nvPr/>
          </p:nvGrpSpPr>
          <p:grpSpPr>
            <a:xfrm>
              <a:off x="3665431" y="6201878"/>
              <a:ext cx="1215000" cy="1305000"/>
              <a:chOff x="3665431" y="6201878"/>
              <a:chExt cx="1215000" cy="1305000"/>
            </a:xfrm>
          </p:grpSpPr>
          <p:sp>
            <p:nvSpPr>
              <p:cNvPr id="102" name="Google Shape;102;g572a84145efd230d_13"/>
              <p:cNvSpPr/>
              <p:nvPr/>
            </p:nvSpPr>
            <p:spPr>
              <a:xfrm>
                <a:off x="3665431" y="6201878"/>
                <a:ext cx="1215000" cy="1305000"/>
              </a:xfrm>
              <a:prstGeom prst="ellipse">
                <a:avLst/>
              </a:prstGeom>
              <a:solidFill>
                <a:srgbClr val="B4C7E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g572a84145efd230d_13"/>
              <p:cNvSpPr/>
              <p:nvPr/>
            </p:nvSpPr>
            <p:spPr>
              <a:xfrm>
                <a:off x="3841681" y="6402101"/>
                <a:ext cx="862500" cy="9033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" name="Google Shape;115;g572a84145efd230d_13"/>
            <p:cNvSpPr txBox="1"/>
            <p:nvPr/>
          </p:nvSpPr>
          <p:spPr>
            <a:xfrm>
              <a:off x="3852331" y="6411455"/>
              <a:ext cx="841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dirty="0"/>
            </a:p>
          </p:txBody>
        </p:sp>
      </p:grpSp>
      <p:sp>
        <p:nvSpPr>
          <p:cNvPr id="116" name="Google Shape;116;g572a84145efd230d_13"/>
          <p:cNvSpPr txBox="1"/>
          <p:nvPr/>
        </p:nvSpPr>
        <p:spPr>
          <a:xfrm>
            <a:off x="6768480" y="3647771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dirty="0"/>
          </a:p>
        </p:txBody>
      </p:sp>
      <p:sp>
        <p:nvSpPr>
          <p:cNvPr id="117" name="Google Shape;117;g572a84145efd230d_13"/>
          <p:cNvSpPr/>
          <p:nvPr/>
        </p:nvSpPr>
        <p:spPr>
          <a:xfrm>
            <a:off x="8213691" y="15057286"/>
            <a:ext cx="1215000" cy="1305000"/>
          </a:xfrm>
          <a:prstGeom prst="ellipse">
            <a:avLst/>
          </a:prstGeom>
          <a:solidFill>
            <a:srgbClr val="B4C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572a84145efd230d_13"/>
          <p:cNvSpPr/>
          <p:nvPr/>
        </p:nvSpPr>
        <p:spPr>
          <a:xfrm>
            <a:off x="8420570" y="15256624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572a84145efd230d_13"/>
          <p:cNvSpPr txBox="1"/>
          <p:nvPr/>
        </p:nvSpPr>
        <p:spPr>
          <a:xfrm>
            <a:off x="8420570" y="15104075"/>
            <a:ext cx="841200" cy="10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/>
          </a:p>
        </p:txBody>
      </p:sp>
      <p:sp>
        <p:nvSpPr>
          <p:cNvPr id="120" name="Google Shape;120;g572a84145efd230d_13"/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572a84145efd230d_13"/>
          <p:cNvSpPr txBox="1"/>
          <p:nvPr/>
        </p:nvSpPr>
        <p:spPr>
          <a:xfrm>
            <a:off x="5779405" y="15298242"/>
            <a:ext cx="1909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Christianity – what are the main beliefs?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g572a84145efd230d_13"/>
          <p:cNvSpPr txBox="1"/>
          <p:nvPr/>
        </p:nvSpPr>
        <p:spPr>
          <a:xfrm rot="1077653">
            <a:off x="2220357" y="15400970"/>
            <a:ext cx="19100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Islam – What are the main beliefs?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g572a84145efd230d_13"/>
          <p:cNvSpPr/>
          <p:nvPr/>
        </p:nvSpPr>
        <p:spPr>
          <a:xfrm rot="20968753">
            <a:off x="2173647" y="13158210"/>
            <a:ext cx="2081273" cy="797586"/>
          </a:xfrm>
          <a:custGeom>
            <a:avLst/>
            <a:gdLst/>
            <a:ahLst/>
            <a:cxnLst/>
            <a:rect l="l" t="t" r="r" b="b"/>
            <a:pathLst>
              <a:path w="1909934" h="779515" extrusionOk="0">
                <a:moveTo>
                  <a:pt x="0" y="256275"/>
                </a:moveTo>
                <a:cubicBezTo>
                  <a:pt x="335475" y="250995"/>
                  <a:pt x="598227" y="5280"/>
                  <a:pt x="933702" y="0"/>
                </a:cubicBezTo>
                <a:lnTo>
                  <a:pt x="1909934" y="256275"/>
                </a:lnTo>
                <a:lnTo>
                  <a:pt x="1909934" y="779495"/>
                </a:lnTo>
                <a:cubicBezTo>
                  <a:pt x="1620204" y="782238"/>
                  <a:pt x="1254197" y="507769"/>
                  <a:pt x="964467" y="510512"/>
                </a:cubicBezTo>
                <a:lnTo>
                  <a:pt x="0" y="779495"/>
                </a:lnTo>
                <a:lnTo>
                  <a:pt x="0" y="256275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 Theist &amp;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 non-Theist beliefs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compare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g572a84145efd230d_13"/>
          <p:cNvSpPr txBox="1"/>
          <p:nvPr/>
        </p:nvSpPr>
        <p:spPr>
          <a:xfrm>
            <a:off x="4457264" y="10853158"/>
            <a:ext cx="2183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 beliefs shape people &amp; society?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g572a84145efd230d_13"/>
          <p:cNvSpPr txBox="1"/>
          <p:nvPr/>
        </p:nvSpPr>
        <p:spPr>
          <a:xfrm rot="823838">
            <a:off x="1723108" y="10928176"/>
            <a:ext cx="19097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does sin affect Christians?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g572a84145efd230d_13"/>
          <p:cNvSpPr txBox="1"/>
          <p:nvPr/>
        </p:nvSpPr>
        <p:spPr>
          <a:xfrm>
            <a:off x="5409794" y="8603709"/>
            <a:ext cx="140677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has Christianity evolved?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g572a84145efd230d_13"/>
          <p:cNvSpPr txBox="1"/>
          <p:nvPr/>
        </p:nvSpPr>
        <p:spPr>
          <a:xfrm>
            <a:off x="6514708" y="14602415"/>
            <a:ext cx="270718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Christians believe in the Trinity and Monotheism?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g572a84145efd230d_13"/>
          <p:cNvSpPr txBox="1"/>
          <p:nvPr/>
        </p:nvSpPr>
        <p:spPr>
          <a:xfrm>
            <a:off x="5639145" y="16288275"/>
            <a:ext cx="1350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was the story of Jesus?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2" name="Google Shape;142;g572a84145efd230d_13"/>
          <p:cNvCxnSpPr/>
          <p:nvPr/>
        </p:nvCxnSpPr>
        <p:spPr>
          <a:xfrm rot="10800000">
            <a:off x="7407080" y="1496230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g572a84145efd230d_13"/>
          <p:cNvCxnSpPr/>
          <p:nvPr/>
        </p:nvCxnSpPr>
        <p:spPr>
          <a:xfrm rot="10800000">
            <a:off x="6242597" y="15941493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5" name="Google Shape;145;g572a84145efd230d_13"/>
          <p:cNvSpPr txBox="1"/>
          <p:nvPr/>
        </p:nvSpPr>
        <p:spPr>
          <a:xfrm>
            <a:off x="4202383" y="14610061"/>
            <a:ext cx="225738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Christians think will happen after death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6" name="Google Shape;146;g572a84145efd230d_13"/>
          <p:cNvCxnSpPr/>
          <p:nvPr/>
        </p:nvCxnSpPr>
        <p:spPr>
          <a:xfrm rot="10800000">
            <a:off x="5736121" y="1498278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8" name="Google Shape;148;g572a84145efd230d_13"/>
          <p:cNvSpPr txBox="1"/>
          <p:nvPr/>
        </p:nvSpPr>
        <p:spPr>
          <a:xfrm>
            <a:off x="3973122" y="16305372"/>
            <a:ext cx="157941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Christian worship?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9" name="Google Shape;149;g572a84145efd230d_13"/>
          <p:cNvCxnSpPr/>
          <p:nvPr/>
        </p:nvCxnSpPr>
        <p:spPr>
          <a:xfrm rot="10800000">
            <a:off x="4712248" y="1591026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g572a84145efd230d_13"/>
          <p:cNvSpPr txBox="1"/>
          <p:nvPr/>
        </p:nvSpPr>
        <p:spPr>
          <a:xfrm>
            <a:off x="2048364" y="16256844"/>
            <a:ext cx="147486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do the town elders not like Muhammad?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g572a84145efd230d_13"/>
          <p:cNvSpPr txBox="1"/>
          <p:nvPr/>
        </p:nvSpPr>
        <p:spPr>
          <a:xfrm>
            <a:off x="286757" y="15892811"/>
            <a:ext cx="1521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Tawhid so very powerful?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3" name="Google Shape;153;g572a84145efd230d_13"/>
          <p:cNvCxnSpPr>
            <a:cxnSpLocks/>
          </p:cNvCxnSpPr>
          <p:nvPr/>
        </p:nvCxnSpPr>
        <p:spPr>
          <a:xfrm flipV="1">
            <a:off x="2510535" y="16043223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4" name="Google Shape;154;g572a84145efd230d_13"/>
          <p:cNvSpPr txBox="1"/>
          <p:nvPr/>
        </p:nvSpPr>
        <p:spPr>
          <a:xfrm>
            <a:off x="2191643" y="14161531"/>
            <a:ext cx="11455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Atheism?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5" name="Google Shape;155;g572a84145efd230d_13"/>
          <p:cNvCxnSpPr>
            <a:cxnSpLocks/>
          </p:cNvCxnSpPr>
          <p:nvPr/>
        </p:nvCxnSpPr>
        <p:spPr>
          <a:xfrm flipH="1">
            <a:off x="1944009" y="14422550"/>
            <a:ext cx="422594" cy="655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/>
          <p:cNvCxnSpPr>
            <a:cxnSpLocks/>
          </p:cNvCxnSpPr>
          <p:nvPr/>
        </p:nvCxnSpPr>
        <p:spPr>
          <a:xfrm flipH="1">
            <a:off x="1579759" y="15718450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7" name="Google Shape;157;g572a84145efd230d_13"/>
          <p:cNvSpPr txBox="1"/>
          <p:nvPr/>
        </p:nvSpPr>
        <p:spPr>
          <a:xfrm>
            <a:off x="45687" y="14508734"/>
            <a:ext cx="111001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like inside a mosque?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8" name="Google Shape;158;g572a84145efd230d_13"/>
          <p:cNvCxnSpPr>
            <a:cxnSpLocks/>
          </p:cNvCxnSpPr>
          <p:nvPr/>
        </p:nvCxnSpPr>
        <p:spPr>
          <a:xfrm flipH="1">
            <a:off x="967309" y="14741496"/>
            <a:ext cx="332537" cy="4335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g572a84145efd230d_13"/>
          <p:cNvSpPr txBox="1"/>
          <p:nvPr/>
        </p:nvSpPr>
        <p:spPr>
          <a:xfrm>
            <a:off x="-79793" y="13040120"/>
            <a:ext cx="1882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Science and religion coexist?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60" name="Google Shape;160;g572a84145efd230d_13"/>
          <p:cNvCxnSpPr>
            <a:cxnSpLocks/>
          </p:cNvCxnSpPr>
          <p:nvPr/>
        </p:nvCxnSpPr>
        <p:spPr>
          <a:xfrm flipH="1" flipV="1">
            <a:off x="1127732" y="13559995"/>
            <a:ext cx="336018" cy="24743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g572a84145efd230d_13"/>
          <p:cNvCxnSpPr>
            <a:cxnSpLocks/>
          </p:cNvCxnSpPr>
          <p:nvPr/>
        </p:nvCxnSpPr>
        <p:spPr>
          <a:xfrm flipV="1">
            <a:off x="3475968" y="12818824"/>
            <a:ext cx="0" cy="26721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7" name="Google Shape;167;g572a84145efd230d_13"/>
          <p:cNvSpPr txBox="1"/>
          <p:nvPr/>
        </p:nvSpPr>
        <p:spPr>
          <a:xfrm>
            <a:off x="4459048" y="14021143"/>
            <a:ext cx="188022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did he mean by </a:t>
            </a:r>
            <a:r>
              <a:rPr lang="en-GB" sz="1200" b="1" i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life is suffering</a:t>
            </a: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</a:p>
        </p:txBody>
      </p:sp>
      <p:cxnSp>
        <p:nvCxnSpPr>
          <p:cNvPr id="169" name="Google Shape;169;g572a84145efd230d_13"/>
          <p:cNvCxnSpPr>
            <a:cxnSpLocks/>
          </p:cNvCxnSpPr>
          <p:nvPr/>
        </p:nvCxnSpPr>
        <p:spPr>
          <a:xfrm flipV="1">
            <a:off x="4999182" y="13807434"/>
            <a:ext cx="0" cy="22767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g572a84145efd230d_13"/>
          <p:cNvSpPr txBox="1"/>
          <p:nvPr/>
        </p:nvSpPr>
        <p:spPr>
          <a:xfrm>
            <a:off x="8080336" y="10227107"/>
            <a:ext cx="159511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Sikhism link to Hinduism and Islam?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4" name="Google Shape;174;g572a84145efd230d_13"/>
          <p:cNvCxnSpPr>
            <a:cxnSpLocks/>
          </p:cNvCxnSpPr>
          <p:nvPr/>
        </p:nvCxnSpPr>
        <p:spPr>
          <a:xfrm flipV="1">
            <a:off x="9014032" y="10878604"/>
            <a:ext cx="11653" cy="61333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g572a84145efd230d_13"/>
          <p:cNvSpPr txBox="1"/>
          <p:nvPr/>
        </p:nvSpPr>
        <p:spPr>
          <a:xfrm>
            <a:off x="6463897" y="10237712"/>
            <a:ext cx="159015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5 Ks?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7" name="Google Shape;177;g572a84145efd230d_13"/>
          <p:cNvCxnSpPr/>
          <p:nvPr/>
        </p:nvCxnSpPr>
        <p:spPr>
          <a:xfrm rot="10800000">
            <a:off x="7609477" y="1055804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g572a84145efd230d_13"/>
          <p:cNvSpPr txBox="1"/>
          <p:nvPr/>
        </p:nvSpPr>
        <p:spPr>
          <a:xfrm>
            <a:off x="6037793" y="11706075"/>
            <a:ext cx="19065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Sikhs worship?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1" name="Google Shape;181;g572a84145efd230d_13"/>
          <p:cNvCxnSpPr/>
          <p:nvPr/>
        </p:nvCxnSpPr>
        <p:spPr>
          <a:xfrm rot="10800000">
            <a:off x="7378939" y="11311953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g572a84145efd230d_13"/>
          <p:cNvSpPr txBox="1"/>
          <p:nvPr/>
        </p:nvSpPr>
        <p:spPr>
          <a:xfrm>
            <a:off x="4399339" y="11738046"/>
            <a:ext cx="177440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we put beliefs into categories?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3" name="Google Shape;183;g572a84145efd230d_13"/>
          <p:cNvCxnSpPr>
            <a:cxnSpLocks/>
          </p:cNvCxnSpPr>
          <p:nvPr/>
        </p:nvCxnSpPr>
        <p:spPr>
          <a:xfrm flipH="1" flipV="1">
            <a:off x="5433490" y="11426588"/>
            <a:ext cx="2354" cy="34964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/>
          <p:cNvCxnSpPr>
            <a:cxnSpLocks/>
          </p:cNvCxnSpPr>
          <p:nvPr/>
        </p:nvCxnSpPr>
        <p:spPr>
          <a:xfrm flipV="1">
            <a:off x="5227439" y="10516072"/>
            <a:ext cx="635" cy="29414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/>
          <p:cNvSpPr txBox="1"/>
          <p:nvPr/>
        </p:nvSpPr>
        <p:spPr>
          <a:xfrm>
            <a:off x="4848519" y="10224990"/>
            <a:ext cx="17803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has Christianity affected UK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g572a84145efd230d_13"/>
          <p:cNvSpPr txBox="1"/>
          <p:nvPr/>
        </p:nvSpPr>
        <p:spPr>
          <a:xfrm>
            <a:off x="968571" y="11724398"/>
            <a:ext cx="16565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 the Serpent and Apple represent?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/>
          <p:cNvSpPr txBox="1"/>
          <p:nvPr/>
        </p:nvSpPr>
        <p:spPr>
          <a:xfrm>
            <a:off x="1905024" y="10144931"/>
            <a:ext cx="13869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salvation?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9" name="Google Shape;189;g572a84145efd230d_13"/>
          <p:cNvCxnSpPr/>
          <p:nvPr/>
        </p:nvCxnSpPr>
        <p:spPr>
          <a:xfrm rot="10800000">
            <a:off x="2440029" y="114953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/>
          <p:cNvCxnSpPr>
            <a:cxnSpLocks/>
          </p:cNvCxnSpPr>
          <p:nvPr/>
        </p:nvCxnSpPr>
        <p:spPr>
          <a:xfrm flipV="1">
            <a:off x="1102327" y="11164400"/>
            <a:ext cx="434687" cy="3131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/>
          <p:cNvSpPr txBox="1"/>
          <p:nvPr/>
        </p:nvSpPr>
        <p:spPr>
          <a:xfrm>
            <a:off x="-81167" y="8631926"/>
            <a:ext cx="14217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might Capitalism be popular in UK/USA?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6" name="Google Shape;196;g572a84145efd230d_13"/>
          <p:cNvCxnSpPr>
            <a:cxnSpLocks/>
          </p:cNvCxnSpPr>
          <p:nvPr/>
        </p:nvCxnSpPr>
        <p:spPr>
          <a:xfrm>
            <a:off x="1102327" y="8833990"/>
            <a:ext cx="562228" cy="30740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8" name="Google Shape;198;g572a84145efd230d_13"/>
          <p:cNvSpPr txBox="1"/>
          <p:nvPr/>
        </p:nvSpPr>
        <p:spPr>
          <a:xfrm>
            <a:off x="3260665" y="9514142"/>
            <a:ext cx="253135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the Romans &amp; reformation shape Christianity?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9" name="Google Shape;199;g572a84145efd230d_13"/>
          <p:cNvCxnSpPr/>
          <p:nvPr/>
        </p:nvCxnSpPr>
        <p:spPr>
          <a:xfrm rot="10800000">
            <a:off x="6509815" y="914507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g572a84145efd230d_13"/>
          <p:cNvCxnSpPr/>
          <p:nvPr/>
        </p:nvCxnSpPr>
        <p:spPr>
          <a:xfrm rot="10800000">
            <a:off x="4902701" y="914139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g572a84145efd230d_13"/>
          <p:cNvCxnSpPr/>
          <p:nvPr/>
        </p:nvCxnSpPr>
        <p:spPr>
          <a:xfrm rot="10800000">
            <a:off x="5381914" y="83330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g572a84145efd230d_13"/>
          <p:cNvSpPr txBox="1"/>
          <p:nvPr/>
        </p:nvSpPr>
        <p:spPr>
          <a:xfrm>
            <a:off x="5798731" y="9523901"/>
            <a:ext cx="16300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Right to life” what are UK/USA differences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3" name="Google Shape;203;g572a84145efd230d_13"/>
          <p:cNvCxnSpPr>
            <a:cxnSpLocks/>
          </p:cNvCxnSpPr>
          <p:nvPr/>
        </p:nvCxnSpPr>
        <p:spPr>
          <a:xfrm>
            <a:off x="7705839" y="9103638"/>
            <a:ext cx="0" cy="41187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72a84145efd230d_13"/>
          <p:cNvSpPr txBox="1"/>
          <p:nvPr/>
        </p:nvSpPr>
        <p:spPr>
          <a:xfrm>
            <a:off x="7192723" y="7492695"/>
            <a:ext cx="121837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all  Hadith equal?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0" name="Google Shape;210;g572a84145efd230d_13"/>
          <p:cNvCxnSpPr>
            <a:cxnSpLocks/>
          </p:cNvCxnSpPr>
          <p:nvPr/>
        </p:nvCxnSpPr>
        <p:spPr>
          <a:xfrm flipV="1">
            <a:off x="9096978" y="6607960"/>
            <a:ext cx="188297" cy="28529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3" name="Google Shape;213;g572a84145efd230d_13"/>
          <p:cNvSpPr txBox="1"/>
          <p:nvPr/>
        </p:nvSpPr>
        <p:spPr>
          <a:xfrm rot="21434491">
            <a:off x="757805" y="5072592"/>
            <a:ext cx="76187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Does God exist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g572a84145efd230d_13"/>
          <p:cNvSpPr txBox="1"/>
          <p:nvPr/>
        </p:nvSpPr>
        <p:spPr>
          <a:xfrm>
            <a:off x="4996782" y="1749131"/>
            <a:ext cx="214946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Religion &amp; Ethics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g572a84145efd230d_13"/>
          <p:cNvSpPr txBox="1"/>
          <p:nvPr/>
        </p:nvSpPr>
        <p:spPr>
          <a:xfrm>
            <a:off x="1719430" y="5391446"/>
            <a:ext cx="23334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latin typeface="Century Gothic" panose="020B0502020202020204" pitchFamily="34" charset="0"/>
              </a:rPr>
              <a:t>Why do some people believe that God exists?</a:t>
            </a:r>
            <a:br>
              <a:rPr lang="en-GB" sz="1200" b="1" dirty="0">
                <a:latin typeface="Century Gothic" panose="020B0502020202020204" pitchFamily="34" charset="0"/>
              </a:rPr>
            </a:br>
            <a:endParaRPr sz="1200" b="1" dirty="0">
              <a:solidFill>
                <a:schemeClr val="dk1"/>
              </a:solidFill>
              <a:latin typeface="Century Gothic" panose="020B0502020202020204" pitchFamily="34" charset="0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g572a84145efd230d_13"/>
          <p:cNvSpPr txBox="1"/>
          <p:nvPr/>
        </p:nvSpPr>
        <p:spPr>
          <a:xfrm>
            <a:off x="5996528" y="968398"/>
            <a:ext cx="18144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latin typeface="Century Gothic" panose="020B0502020202020204" pitchFamily="34" charset="0"/>
              </a:rPr>
              <a:t>Can religion ever justify war?</a:t>
            </a:r>
            <a:br>
              <a:rPr lang="en-GB" sz="1200" b="1" dirty="0">
                <a:latin typeface="Century Gothic" panose="020B0502020202020204" pitchFamily="34" charset="0"/>
              </a:rPr>
            </a:b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4" name="Google Shape;224;g572a84145efd230d_13"/>
          <p:cNvCxnSpPr/>
          <p:nvPr/>
        </p:nvCxnSpPr>
        <p:spPr>
          <a:xfrm rot="10800000">
            <a:off x="7371953" y="125935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5" name="Google Shape;225;g572a84145efd230d_13"/>
          <p:cNvCxnSpPr>
            <a:cxnSpLocks/>
          </p:cNvCxnSpPr>
          <p:nvPr/>
        </p:nvCxnSpPr>
        <p:spPr>
          <a:xfrm flipV="1">
            <a:off x="8684646" y="1744579"/>
            <a:ext cx="393469" cy="44454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1" name="Google Shape;231;g572a84145efd230d_13"/>
          <p:cNvSpPr txBox="1"/>
          <p:nvPr/>
        </p:nvSpPr>
        <p:spPr>
          <a:xfrm>
            <a:off x="1860665" y="4783057"/>
            <a:ext cx="218679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1200" b="1" dirty="0">
                <a:latin typeface="Century Gothic" panose="020B0502020202020204" pitchFamily="34" charset="0"/>
              </a:rPr>
              <a:t>Does science challenge belief in God?</a:t>
            </a:r>
            <a:br>
              <a:rPr lang="en-GB" sz="1200" b="1" dirty="0">
                <a:latin typeface="Century Gothic" panose="020B0502020202020204" pitchFamily="34" charset="0"/>
              </a:rPr>
            </a:b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6" name="Google Shape;236;g572a84145efd230d_13"/>
          <p:cNvSpPr txBox="1"/>
          <p:nvPr/>
        </p:nvSpPr>
        <p:spPr>
          <a:xfrm>
            <a:off x="8530915" y="1114518"/>
            <a:ext cx="10944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latin typeface="Century Gothic" panose="020B0502020202020204" pitchFamily="34" charset="0"/>
              </a:rPr>
              <a:t>Does religion cause war?</a:t>
            </a:r>
            <a:br>
              <a:rPr lang="en-GB" sz="1200" b="1" dirty="0">
                <a:latin typeface="Century Gothic" panose="020B0502020202020204" pitchFamily="34" charset="0"/>
              </a:rPr>
            </a:b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7" name="Google Shape;237;g572a84145efd230d_13"/>
          <p:cNvCxnSpPr>
            <a:cxnSpLocks/>
          </p:cNvCxnSpPr>
          <p:nvPr/>
        </p:nvCxnSpPr>
        <p:spPr>
          <a:xfrm flipV="1">
            <a:off x="2366603" y="5831708"/>
            <a:ext cx="23696" cy="24314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1" name="Google Shape;241;g572a84145efd230d_13"/>
          <p:cNvSpPr txBox="1"/>
          <p:nvPr/>
        </p:nvSpPr>
        <p:spPr>
          <a:xfrm>
            <a:off x="3644828" y="4787909"/>
            <a:ext cx="203154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latin typeface="Century Gothic" panose="020B0502020202020204" pitchFamily="34" charset="0"/>
              </a:rPr>
              <a:t>What makes a punishment fair and ethical?</a:t>
            </a:r>
            <a:br>
              <a:rPr lang="en-GB" sz="1200" b="1" dirty="0">
                <a:latin typeface="Century Gothic" panose="020B0502020202020204" pitchFamily="34" charset="0"/>
              </a:rPr>
            </a:b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g572a84145efd230d_13"/>
          <p:cNvCxnSpPr/>
          <p:nvPr/>
        </p:nvCxnSpPr>
        <p:spPr>
          <a:xfrm rot="10800000">
            <a:off x="5513599" y="348900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g572a84145efd230d_13"/>
          <p:cNvCxnSpPr/>
          <p:nvPr/>
        </p:nvCxnSpPr>
        <p:spPr>
          <a:xfrm rot="10800000">
            <a:off x="4310093" y="434219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0" name="Google Shape;260;g572a84145efd230d_13"/>
          <p:cNvSpPr txBox="1"/>
          <p:nvPr/>
        </p:nvSpPr>
        <p:spPr>
          <a:xfrm>
            <a:off x="1485627" y="12417712"/>
            <a:ext cx="218260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do some choose religion, and some don’t?</a:t>
            </a:r>
          </a:p>
        </p:txBody>
      </p:sp>
      <p:sp>
        <p:nvSpPr>
          <p:cNvPr id="262" name="Google Shape;262;g572a84145efd230d_13"/>
          <p:cNvSpPr txBox="1"/>
          <p:nvPr/>
        </p:nvSpPr>
        <p:spPr>
          <a:xfrm rot="18667205">
            <a:off x="7917482" y="8015982"/>
            <a:ext cx="1544031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After Muhammed how did Islam evolve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572a84145efd230d_13"/>
          <p:cNvSpPr txBox="1"/>
          <p:nvPr/>
        </p:nvSpPr>
        <p:spPr>
          <a:xfrm>
            <a:off x="7608926" y="5358693"/>
            <a:ext cx="137430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science compare?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4" name="Google Shape;264;g572a84145efd230d_13"/>
          <p:cNvCxnSpPr>
            <a:cxnSpLocks/>
          </p:cNvCxnSpPr>
          <p:nvPr/>
        </p:nvCxnSpPr>
        <p:spPr>
          <a:xfrm flipH="1" flipV="1">
            <a:off x="8282216" y="7887370"/>
            <a:ext cx="499523" cy="8369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6" name="Google Shape;266;g572a84145efd230d_13"/>
          <p:cNvSpPr txBox="1"/>
          <p:nvPr/>
        </p:nvSpPr>
        <p:spPr>
          <a:xfrm rot="20765438">
            <a:off x="1576327" y="8670896"/>
            <a:ext cx="205325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does Buddhism interact with modern world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7" name="Google Shape;267;g572a84145efd230d_13"/>
          <p:cNvCxnSpPr/>
          <p:nvPr/>
        </p:nvCxnSpPr>
        <p:spPr>
          <a:xfrm rot="10800000">
            <a:off x="3630199" y="824023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8" name="Google Shape;268;g572a84145efd230d_13"/>
          <p:cNvCxnSpPr>
            <a:cxnSpLocks/>
          </p:cNvCxnSpPr>
          <p:nvPr/>
        </p:nvCxnSpPr>
        <p:spPr>
          <a:xfrm flipH="1" flipV="1">
            <a:off x="1517652" y="9970824"/>
            <a:ext cx="497712" cy="17027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572a84145efd230d_13"/>
          <p:cNvSpPr txBox="1"/>
          <p:nvPr/>
        </p:nvSpPr>
        <p:spPr>
          <a:xfrm>
            <a:off x="256127" y="7971067"/>
            <a:ext cx="214939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tensions might there be between capitalism &amp; Buddhism?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g572a84145efd230d_13"/>
          <p:cNvSpPr txBox="1"/>
          <p:nvPr/>
        </p:nvSpPr>
        <p:spPr>
          <a:xfrm>
            <a:off x="1906057" y="9712236"/>
            <a:ext cx="144785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5 Moral Precepts?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5" name="Google Shape;275;g572a84145efd230d_13"/>
          <p:cNvCxnSpPr/>
          <p:nvPr/>
        </p:nvCxnSpPr>
        <p:spPr>
          <a:xfrm rot="10800000">
            <a:off x="1796781" y="4619039"/>
            <a:ext cx="387000" cy="20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Google Shape;263;g572a84145efd230d_13">
            <a:extLst>
              <a:ext uri="{FF2B5EF4-FFF2-40B4-BE49-F238E27FC236}">
                <a16:creationId xmlns:a16="http://schemas.microsoft.com/office/drawing/2014/main" id="{4739F52B-A90E-730D-0568-18B28CEDA3F8}"/>
              </a:ext>
            </a:extLst>
          </p:cNvPr>
          <p:cNvSpPr txBox="1"/>
          <p:nvPr/>
        </p:nvSpPr>
        <p:spPr>
          <a:xfrm>
            <a:off x="7301907" y="9505065"/>
            <a:ext cx="16300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happened after Muhamad died?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127;g572a84145efd230d_13">
            <a:extLst>
              <a:ext uri="{FF2B5EF4-FFF2-40B4-BE49-F238E27FC236}">
                <a16:creationId xmlns:a16="http://schemas.microsoft.com/office/drawing/2014/main" id="{F13D0BA1-6D2C-C8C3-DB7F-3185DE2494F5}"/>
              </a:ext>
            </a:extLst>
          </p:cNvPr>
          <p:cNvSpPr txBox="1"/>
          <p:nvPr/>
        </p:nvSpPr>
        <p:spPr>
          <a:xfrm>
            <a:off x="5327606" y="13103927"/>
            <a:ext cx="185899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Buddhism – what are the main beliefs?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62;g572a84145efd230d_13">
            <a:extLst>
              <a:ext uri="{FF2B5EF4-FFF2-40B4-BE49-F238E27FC236}">
                <a16:creationId xmlns:a16="http://schemas.microsoft.com/office/drawing/2014/main" id="{DD43562D-68AF-FD4B-514F-5C343A21861B}"/>
              </a:ext>
            </a:extLst>
          </p:cNvPr>
          <p:cNvSpPr txBox="1"/>
          <p:nvPr/>
        </p:nvSpPr>
        <p:spPr>
          <a:xfrm>
            <a:off x="4933593" y="6277391"/>
            <a:ext cx="202888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is Islam seen around the world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210;g572a84145efd230d_13">
            <a:extLst>
              <a:ext uri="{FF2B5EF4-FFF2-40B4-BE49-F238E27FC236}">
                <a16:creationId xmlns:a16="http://schemas.microsoft.com/office/drawing/2014/main" id="{7B41080F-B12B-E7B3-521C-7289775DF85B}"/>
              </a:ext>
            </a:extLst>
          </p:cNvPr>
          <p:cNvCxnSpPr>
            <a:cxnSpLocks/>
          </p:cNvCxnSpPr>
          <p:nvPr/>
        </p:nvCxnSpPr>
        <p:spPr>
          <a:xfrm flipV="1">
            <a:off x="8246886" y="5962238"/>
            <a:ext cx="8041" cy="24978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3B9A544F-8E72-D787-692E-674D17CF8323}"/>
              </a:ext>
            </a:extLst>
          </p:cNvPr>
          <p:cNvCxnSpPr/>
          <p:nvPr/>
        </p:nvCxnSpPr>
        <p:spPr>
          <a:xfrm rot="10800000">
            <a:off x="6359754" y="439472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02CF753E-79AA-B20B-F9FE-2E5FA096AD00}"/>
              </a:ext>
            </a:extLst>
          </p:cNvPr>
          <p:cNvCxnSpPr>
            <a:cxnSpLocks/>
          </p:cNvCxnSpPr>
          <p:nvPr/>
        </p:nvCxnSpPr>
        <p:spPr>
          <a:xfrm>
            <a:off x="8167490" y="3150045"/>
            <a:ext cx="506160" cy="7130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60;g572a84145efd230d_13">
            <a:extLst>
              <a:ext uri="{FF2B5EF4-FFF2-40B4-BE49-F238E27FC236}">
                <a16:creationId xmlns:a16="http://schemas.microsoft.com/office/drawing/2014/main" id="{1C3D17DD-77CD-C3B5-F873-64231A1D1541}"/>
              </a:ext>
            </a:extLst>
          </p:cNvPr>
          <p:cNvSpPr txBox="1"/>
          <p:nvPr/>
        </p:nvSpPr>
        <p:spPr>
          <a:xfrm>
            <a:off x="2827611" y="13997096"/>
            <a:ext cx="173026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Humanism?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C593D37E-FB27-70F4-EBB3-4AB50AAC1E09}"/>
              </a:ext>
            </a:extLst>
          </p:cNvPr>
          <p:cNvCxnSpPr>
            <a:cxnSpLocks/>
          </p:cNvCxnSpPr>
          <p:nvPr/>
        </p:nvCxnSpPr>
        <p:spPr>
          <a:xfrm flipV="1">
            <a:off x="3224800" y="13845376"/>
            <a:ext cx="0" cy="18973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64AD3C5F-DF12-0036-A051-A79A07F0635E}"/>
              </a:ext>
            </a:extLst>
          </p:cNvPr>
          <p:cNvCxnSpPr>
            <a:cxnSpLocks/>
          </p:cNvCxnSpPr>
          <p:nvPr/>
        </p:nvCxnSpPr>
        <p:spPr>
          <a:xfrm flipV="1">
            <a:off x="4947298" y="12827027"/>
            <a:ext cx="0" cy="3016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167;g572a84145efd230d_13">
            <a:extLst>
              <a:ext uri="{FF2B5EF4-FFF2-40B4-BE49-F238E27FC236}">
                <a16:creationId xmlns:a16="http://schemas.microsoft.com/office/drawing/2014/main" id="{EEADA978-A219-A8FF-7A1E-51B9BC2E5D1D}"/>
              </a:ext>
            </a:extLst>
          </p:cNvPr>
          <p:cNvSpPr txBox="1"/>
          <p:nvPr/>
        </p:nvSpPr>
        <p:spPr>
          <a:xfrm>
            <a:off x="3655261" y="12412488"/>
            <a:ext cx="21925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Buddha’s upbring affect his views?</a:t>
            </a:r>
          </a:p>
        </p:txBody>
      </p:sp>
      <p:sp>
        <p:nvSpPr>
          <p:cNvPr id="36" name="Google Shape;173;g572a84145efd230d_13">
            <a:extLst>
              <a:ext uri="{FF2B5EF4-FFF2-40B4-BE49-F238E27FC236}">
                <a16:creationId xmlns:a16="http://schemas.microsoft.com/office/drawing/2014/main" id="{36C5D447-6D52-0253-C174-76539DF95710}"/>
              </a:ext>
            </a:extLst>
          </p:cNvPr>
          <p:cNvSpPr txBox="1"/>
          <p:nvPr/>
        </p:nvSpPr>
        <p:spPr>
          <a:xfrm>
            <a:off x="7167426" y="11969296"/>
            <a:ext cx="13796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did Guru Nanak start Sikhism?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7" name="Google Shape;174;g572a84145efd230d_13">
            <a:extLst>
              <a:ext uri="{FF2B5EF4-FFF2-40B4-BE49-F238E27FC236}">
                <a16:creationId xmlns:a16="http://schemas.microsoft.com/office/drawing/2014/main" id="{F11F1A5A-61C2-BD64-68CD-28255EDA6294}"/>
              </a:ext>
            </a:extLst>
          </p:cNvPr>
          <p:cNvCxnSpPr>
            <a:cxnSpLocks/>
          </p:cNvCxnSpPr>
          <p:nvPr/>
        </p:nvCxnSpPr>
        <p:spPr>
          <a:xfrm>
            <a:off x="8316316" y="12367556"/>
            <a:ext cx="636217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g572a84145efd230d_13"/>
          <p:cNvSpPr txBox="1"/>
          <p:nvPr/>
        </p:nvSpPr>
        <p:spPr>
          <a:xfrm rot="4004402">
            <a:off x="8076498" y="11858946"/>
            <a:ext cx="169055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Sikhs – What are the main beliefs?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8F75241A-7456-CFE0-16FA-AE020F4A33FB}"/>
              </a:ext>
            </a:extLst>
          </p:cNvPr>
          <p:cNvSpPr txBox="1"/>
          <p:nvPr/>
        </p:nvSpPr>
        <p:spPr>
          <a:xfrm>
            <a:off x="5818887" y="7957814"/>
            <a:ext cx="14813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all Christians the same?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3" name="Google Shape;201;g572a84145efd230d_13">
            <a:extLst>
              <a:ext uri="{FF2B5EF4-FFF2-40B4-BE49-F238E27FC236}">
                <a16:creationId xmlns:a16="http://schemas.microsoft.com/office/drawing/2014/main" id="{ADC1557E-1B26-985F-9B52-F6487C236616}"/>
              </a:ext>
            </a:extLst>
          </p:cNvPr>
          <p:cNvCxnSpPr/>
          <p:nvPr/>
        </p:nvCxnSpPr>
        <p:spPr>
          <a:xfrm rot="10800000">
            <a:off x="6625977" y="834457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4" name="Google Shape;134;g572a84145efd230d_13"/>
          <p:cNvSpPr txBox="1"/>
          <p:nvPr/>
        </p:nvSpPr>
        <p:spPr>
          <a:xfrm rot="2848014">
            <a:off x="7759850" y="6610610"/>
            <a:ext cx="178531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the creation of the world be explained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8" name="Google Shape;263;g572a84145efd230d_13">
            <a:extLst>
              <a:ext uri="{FF2B5EF4-FFF2-40B4-BE49-F238E27FC236}">
                <a16:creationId xmlns:a16="http://schemas.microsoft.com/office/drawing/2014/main" id="{005531F8-1747-A1D4-A793-50FA0ED0AF21}"/>
              </a:ext>
            </a:extLst>
          </p:cNvPr>
          <p:cNvSpPr txBox="1"/>
          <p:nvPr/>
        </p:nvSpPr>
        <p:spPr>
          <a:xfrm>
            <a:off x="6920399" y="7102330"/>
            <a:ext cx="148865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religions explain it?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2" name="Google Shape;210;g572a84145efd230d_13">
            <a:extLst>
              <a:ext uri="{FF2B5EF4-FFF2-40B4-BE49-F238E27FC236}">
                <a16:creationId xmlns:a16="http://schemas.microsoft.com/office/drawing/2014/main" id="{45C6CB10-508E-B2F1-81DA-D73E67728B93}"/>
              </a:ext>
            </a:extLst>
          </p:cNvPr>
          <p:cNvCxnSpPr>
            <a:cxnSpLocks/>
          </p:cNvCxnSpPr>
          <p:nvPr/>
        </p:nvCxnSpPr>
        <p:spPr>
          <a:xfrm flipV="1">
            <a:off x="6370834" y="6824332"/>
            <a:ext cx="0" cy="34516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" name="Google Shape;263;g572a84145efd230d_13">
            <a:extLst>
              <a:ext uri="{FF2B5EF4-FFF2-40B4-BE49-F238E27FC236}">
                <a16:creationId xmlns:a16="http://schemas.microsoft.com/office/drawing/2014/main" id="{B6925480-F18C-D84B-0A0C-FC5B8A46E75E}"/>
              </a:ext>
            </a:extLst>
          </p:cNvPr>
          <p:cNvSpPr txBox="1"/>
          <p:nvPr/>
        </p:nvSpPr>
        <p:spPr>
          <a:xfrm>
            <a:off x="3858213" y="7063937"/>
            <a:ext cx="185934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do some feel threatened by Islam?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263;g572a84145efd230d_13">
            <a:extLst>
              <a:ext uri="{FF2B5EF4-FFF2-40B4-BE49-F238E27FC236}">
                <a16:creationId xmlns:a16="http://schemas.microsoft.com/office/drawing/2014/main" id="{DA566780-5F51-D7AB-4CA5-0E189AD0BA0C}"/>
              </a:ext>
            </a:extLst>
          </p:cNvPr>
          <p:cNvSpPr txBox="1"/>
          <p:nvPr/>
        </p:nvSpPr>
        <p:spPr>
          <a:xfrm>
            <a:off x="5312467" y="5549425"/>
            <a:ext cx="135402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Are all Muslims the same?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5" name="Google Shape;210;g572a84145efd230d_13">
            <a:extLst>
              <a:ext uri="{FF2B5EF4-FFF2-40B4-BE49-F238E27FC236}">
                <a16:creationId xmlns:a16="http://schemas.microsoft.com/office/drawing/2014/main" id="{4224422C-D899-79C9-22A6-375AA809016E}"/>
              </a:ext>
            </a:extLst>
          </p:cNvPr>
          <p:cNvCxnSpPr>
            <a:cxnSpLocks/>
          </p:cNvCxnSpPr>
          <p:nvPr/>
        </p:nvCxnSpPr>
        <p:spPr>
          <a:xfrm flipH="1" flipV="1">
            <a:off x="7252107" y="597149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056" name="Group 1055">
            <a:extLst>
              <a:ext uri="{FF2B5EF4-FFF2-40B4-BE49-F238E27FC236}">
                <a16:creationId xmlns:a16="http://schemas.microsoft.com/office/drawing/2014/main" id="{A3A31B80-D6B3-4323-7353-C69AFFD151D5}"/>
              </a:ext>
            </a:extLst>
          </p:cNvPr>
          <p:cNvGrpSpPr/>
          <p:nvPr/>
        </p:nvGrpSpPr>
        <p:grpSpPr>
          <a:xfrm>
            <a:off x="187419" y="16931870"/>
            <a:ext cx="9389515" cy="546505"/>
            <a:chOff x="187419" y="16931870"/>
            <a:chExt cx="9389515" cy="546505"/>
          </a:xfrm>
        </p:grpSpPr>
        <p:sp>
          <p:nvSpPr>
            <p:cNvPr id="1045" name="Google Shape;152;g572a84145efd230d_13">
              <a:extLst>
                <a:ext uri="{FF2B5EF4-FFF2-40B4-BE49-F238E27FC236}">
                  <a16:creationId xmlns:a16="http://schemas.microsoft.com/office/drawing/2014/main" id="{7B641BE2-89E3-D9F6-9112-3141FBB2EE5D}"/>
                </a:ext>
              </a:extLst>
            </p:cNvPr>
            <p:cNvSpPr txBox="1"/>
            <p:nvPr/>
          </p:nvSpPr>
          <p:spPr>
            <a:xfrm>
              <a:off x="944021" y="16974628"/>
              <a:ext cx="10378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Belief &amp; Structure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7" name="Google Shape;152;g572a84145efd230d_13">
              <a:extLst>
                <a:ext uri="{FF2B5EF4-FFF2-40B4-BE49-F238E27FC236}">
                  <a16:creationId xmlns:a16="http://schemas.microsoft.com/office/drawing/2014/main" id="{B5A297E5-0621-2F91-0F43-F060E3920599}"/>
                </a:ext>
              </a:extLst>
            </p:cNvPr>
            <p:cNvSpPr txBox="1"/>
            <p:nvPr/>
          </p:nvSpPr>
          <p:spPr>
            <a:xfrm>
              <a:off x="3175362" y="16974310"/>
              <a:ext cx="937611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Religion &amp; Society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8" name="Google Shape;152;g572a84145efd230d_13">
              <a:extLst>
                <a:ext uri="{FF2B5EF4-FFF2-40B4-BE49-F238E27FC236}">
                  <a16:creationId xmlns:a16="http://schemas.microsoft.com/office/drawing/2014/main" id="{94F6E42C-09D3-B970-B483-479EDB611088}"/>
                </a:ext>
              </a:extLst>
            </p:cNvPr>
            <p:cNvSpPr txBox="1"/>
            <p:nvPr/>
          </p:nvSpPr>
          <p:spPr>
            <a:xfrm>
              <a:off x="5792017" y="16984089"/>
              <a:ext cx="954344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Compare &amp; Contrast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9" name="Google Shape;152;g572a84145efd230d_13">
              <a:extLst>
                <a:ext uri="{FF2B5EF4-FFF2-40B4-BE49-F238E27FC236}">
                  <a16:creationId xmlns:a16="http://schemas.microsoft.com/office/drawing/2014/main" id="{3435F71F-2254-6762-9824-5FE0B1235F3A}"/>
                </a:ext>
              </a:extLst>
            </p:cNvPr>
            <p:cNvSpPr txBox="1"/>
            <p:nvPr/>
          </p:nvSpPr>
          <p:spPr>
            <a:xfrm>
              <a:off x="8332356" y="16967605"/>
              <a:ext cx="928586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Belief &amp; Intricacy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25D803DC-C1C0-FD10-CDEA-6B2A1BB200F7}"/>
                </a:ext>
              </a:extLst>
            </p:cNvPr>
            <p:cNvSpPr/>
            <p:nvPr/>
          </p:nvSpPr>
          <p:spPr>
            <a:xfrm>
              <a:off x="187419" y="16931870"/>
              <a:ext cx="9389515" cy="546505"/>
            </a:xfrm>
            <a:prstGeom prst="roundRect">
              <a:avLst/>
            </a:prstGeom>
            <a:noFill/>
            <a:ln>
              <a:solidFill>
                <a:srgbClr val="D0212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2" descr="Hierarchical structure - Free people icons">
            <a:extLst>
              <a:ext uri="{FF2B5EF4-FFF2-40B4-BE49-F238E27FC236}">
                <a16:creationId xmlns:a16="http://schemas.microsoft.com/office/drawing/2014/main" id="{DC4627AD-7F04-004D-94DD-37ADB0E89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28" y="16880072"/>
            <a:ext cx="581978" cy="58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99C312-5537-6DE8-901C-362D09EE09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624" t="25029" r="30998" b="51040"/>
          <a:stretch/>
        </p:blipFill>
        <p:spPr>
          <a:xfrm>
            <a:off x="2742500" y="16945288"/>
            <a:ext cx="467106" cy="489447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3E29E8DC-8EAC-D88A-A7B9-0B7E345A2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899" y="16918871"/>
            <a:ext cx="572502" cy="57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185,292 Complexity Icon Royalty-Free Photos and Stock Images ...">
            <a:extLst>
              <a:ext uri="{FF2B5EF4-FFF2-40B4-BE49-F238E27FC236}">
                <a16:creationId xmlns:a16="http://schemas.microsoft.com/office/drawing/2014/main" id="{00CF62C0-9045-4C91-53FA-138DF5CA1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Strokes intensity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94" t="6751" r="8010" b="9115"/>
          <a:stretch/>
        </p:blipFill>
        <p:spPr bwMode="auto">
          <a:xfrm>
            <a:off x="7773782" y="16976001"/>
            <a:ext cx="635273" cy="47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ierarchical structure - Free people icons">
            <a:extLst>
              <a:ext uri="{FF2B5EF4-FFF2-40B4-BE49-F238E27FC236}">
                <a16:creationId xmlns:a16="http://schemas.microsoft.com/office/drawing/2014/main" id="{F8E13165-B178-E1DD-5126-E3604DD83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06" y="15304380"/>
            <a:ext cx="581978" cy="58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ierarchical structure - Free people icons">
            <a:extLst>
              <a:ext uri="{FF2B5EF4-FFF2-40B4-BE49-F238E27FC236}">
                <a16:creationId xmlns:a16="http://schemas.microsoft.com/office/drawing/2014/main" id="{EED8D485-ABCE-8503-A6AD-67B52F675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7626">
            <a:off x="1753001" y="14939861"/>
            <a:ext cx="581978" cy="58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Google Shape;155;g572a84145efd230d_13">
            <a:extLst>
              <a:ext uri="{FF2B5EF4-FFF2-40B4-BE49-F238E27FC236}">
                <a16:creationId xmlns:a16="http://schemas.microsoft.com/office/drawing/2014/main" id="{BBF8B8AA-D222-D347-AFC3-0A3DD3176688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2301599" y="14834433"/>
            <a:ext cx="155268" cy="7435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" name="Google Shape;154;g572a84145efd230d_13">
            <a:extLst>
              <a:ext uri="{FF2B5EF4-FFF2-40B4-BE49-F238E27FC236}">
                <a16:creationId xmlns:a16="http://schemas.microsoft.com/office/drawing/2014/main" id="{2841284B-47A1-81FC-607A-3950ACAC4110}"/>
              </a:ext>
            </a:extLst>
          </p:cNvPr>
          <p:cNvSpPr txBox="1"/>
          <p:nvPr/>
        </p:nvSpPr>
        <p:spPr>
          <a:xfrm>
            <a:off x="2456867" y="14603621"/>
            <a:ext cx="176256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a Muslim’s views of an afterlife?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03679585-2C44-7950-E832-BFF8BFB162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624" t="25029" r="30998" b="51040"/>
          <a:stretch/>
        </p:blipFill>
        <p:spPr>
          <a:xfrm rot="20780735">
            <a:off x="1921753" y="13446544"/>
            <a:ext cx="467106" cy="489447"/>
          </a:xfrm>
          <a:prstGeom prst="rect">
            <a:avLst/>
          </a:prstGeom>
        </p:spPr>
      </p:pic>
      <p:pic>
        <p:nvPicPr>
          <p:cNvPr id="24" name="Picture 2" descr="Hierarchical structure - Free people icons">
            <a:extLst>
              <a:ext uri="{FF2B5EF4-FFF2-40B4-BE49-F238E27FC236}">
                <a16:creationId xmlns:a16="http://schemas.microsoft.com/office/drawing/2014/main" id="{B6BEF1E2-217D-35A5-D88A-31FDE729F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264" y="13167080"/>
            <a:ext cx="581978" cy="58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Google Shape;167;g572a84145efd230d_13">
            <a:extLst>
              <a:ext uri="{FF2B5EF4-FFF2-40B4-BE49-F238E27FC236}">
                <a16:creationId xmlns:a16="http://schemas.microsoft.com/office/drawing/2014/main" id="{A0D1D537-02EF-B1C2-A46F-948CB68A803C}"/>
              </a:ext>
            </a:extLst>
          </p:cNvPr>
          <p:cNvSpPr txBox="1"/>
          <p:nvPr/>
        </p:nvSpPr>
        <p:spPr>
          <a:xfrm>
            <a:off x="5779636" y="12432268"/>
            <a:ext cx="165780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Buddhists stop suffering?</a:t>
            </a:r>
          </a:p>
        </p:txBody>
      </p:sp>
      <p:cxnSp>
        <p:nvCxnSpPr>
          <p:cNvPr id="38" name="Google Shape;169;g572a84145efd230d_13">
            <a:extLst>
              <a:ext uri="{FF2B5EF4-FFF2-40B4-BE49-F238E27FC236}">
                <a16:creationId xmlns:a16="http://schemas.microsoft.com/office/drawing/2014/main" id="{416433FD-F03E-CED2-EC6E-CC956281177E}"/>
              </a:ext>
            </a:extLst>
          </p:cNvPr>
          <p:cNvCxnSpPr>
            <a:cxnSpLocks/>
          </p:cNvCxnSpPr>
          <p:nvPr/>
        </p:nvCxnSpPr>
        <p:spPr>
          <a:xfrm flipV="1">
            <a:off x="6339269" y="12874112"/>
            <a:ext cx="0" cy="3016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9" name="Google Shape;260;g572a84145efd230d_13">
            <a:extLst>
              <a:ext uri="{FF2B5EF4-FFF2-40B4-BE49-F238E27FC236}">
                <a16:creationId xmlns:a16="http://schemas.microsoft.com/office/drawing/2014/main" id="{852B887D-3B5C-0588-4AB4-D710CB7E5583}"/>
              </a:ext>
            </a:extLst>
          </p:cNvPr>
          <p:cNvSpPr txBox="1"/>
          <p:nvPr/>
        </p:nvSpPr>
        <p:spPr>
          <a:xfrm>
            <a:off x="6314445" y="14082196"/>
            <a:ext cx="173026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reincarnation stop?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0" name="Picture 2" descr="Hierarchical structure - Free people icons">
            <a:extLst>
              <a:ext uri="{FF2B5EF4-FFF2-40B4-BE49-F238E27FC236}">
                <a16:creationId xmlns:a16="http://schemas.microsoft.com/office/drawing/2014/main" id="{5ED89C1D-E329-FF4B-7CD4-9A8CEEDFD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251426">
            <a:off x="8035496" y="10940723"/>
            <a:ext cx="581978" cy="58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>
            <a:extLst>
              <a:ext uri="{FF2B5EF4-FFF2-40B4-BE49-F238E27FC236}">
                <a16:creationId xmlns:a16="http://schemas.microsoft.com/office/drawing/2014/main" id="{21C0C7B7-8B33-84ED-1E20-A84E4FA3A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847" y="10850616"/>
            <a:ext cx="572502" cy="57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12FA4B7-4848-2AFA-93F0-0F5C3285C4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624" t="25029" r="30998" b="51040"/>
          <a:stretch/>
        </p:blipFill>
        <p:spPr>
          <a:xfrm>
            <a:off x="6512435" y="10923068"/>
            <a:ext cx="467106" cy="489447"/>
          </a:xfrm>
          <a:prstGeom prst="rect">
            <a:avLst/>
          </a:prstGeom>
        </p:spPr>
      </p:pic>
      <p:sp>
        <p:nvSpPr>
          <p:cNvPr id="59" name="Google Shape;182;g572a84145efd230d_13">
            <a:extLst>
              <a:ext uri="{FF2B5EF4-FFF2-40B4-BE49-F238E27FC236}">
                <a16:creationId xmlns:a16="http://schemas.microsoft.com/office/drawing/2014/main" id="{26774BB6-2227-E1AA-16CC-2C5A6DFBD8BC}"/>
              </a:ext>
            </a:extLst>
          </p:cNvPr>
          <p:cNvSpPr txBox="1"/>
          <p:nvPr/>
        </p:nvSpPr>
        <p:spPr>
          <a:xfrm>
            <a:off x="2903726" y="11753826"/>
            <a:ext cx="164944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 some worry about UK secularism?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60" name="Google Shape;189;g572a84145efd230d_13">
            <a:extLst>
              <a:ext uri="{FF2B5EF4-FFF2-40B4-BE49-F238E27FC236}">
                <a16:creationId xmlns:a16="http://schemas.microsoft.com/office/drawing/2014/main" id="{3952D40E-DE7D-0361-C86C-DF7C34624125}"/>
              </a:ext>
            </a:extLst>
          </p:cNvPr>
          <p:cNvCxnSpPr/>
          <p:nvPr/>
        </p:nvCxnSpPr>
        <p:spPr>
          <a:xfrm rot="10800000">
            <a:off x="4082114" y="1137633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1" name="Google Shape;185;g572a84145efd230d_13">
            <a:extLst>
              <a:ext uri="{FF2B5EF4-FFF2-40B4-BE49-F238E27FC236}">
                <a16:creationId xmlns:a16="http://schemas.microsoft.com/office/drawing/2014/main" id="{7ABEC06E-E432-ED69-065A-5CE6E160303B}"/>
              </a:ext>
            </a:extLst>
          </p:cNvPr>
          <p:cNvSpPr txBox="1"/>
          <p:nvPr/>
        </p:nvSpPr>
        <p:spPr>
          <a:xfrm>
            <a:off x="3119995" y="10146201"/>
            <a:ext cx="178038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</a:t>
            </a: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ow can Indian religious tensions affect UK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62" name="Google Shape;189;g572a84145efd230d_13">
            <a:extLst>
              <a:ext uri="{FF2B5EF4-FFF2-40B4-BE49-F238E27FC236}">
                <a16:creationId xmlns:a16="http://schemas.microsoft.com/office/drawing/2014/main" id="{49C7D350-4763-ACB3-A633-DB6850C1B432}"/>
              </a:ext>
            </a:extLst>
          </p:cNvPr>
          <p:cNvCxnSpPr/>
          <p:nvPr/>
        </p:nvCxnSpPr>
        <p:spPr>
          <a:xfrm rot="10800000">
            <a:off x="3592341" y="106016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3" name="Picture 8" descr="185,292 Complexity Icon Royalty-Free Photos and Stock Images ...">
            <a:extLst>
              <a:ext uri="{FF2B5EF4-FFF2-40B4-BE49-F238E27FC236}">
                <a16:creationId xmlns:a16="http://schemas.microsoft.com/office/drawing/2014/main" id="{33C603CE-ACE5-509E-EEB2-74A30B1EF9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Strokes intensity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94" t="6751" r="8010" b="9115"/>
          <a:stretch/>
        </p:blipFill>
        <p:spPr bwMode="auto">
          <a:xfrm>
            <a:off x="1312139" y="10549658"/>
            <a:ext cx="530506" cy="47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Google Shape;187;g572a84145efd230d_13">
            <a:extLst>
              <a:ext uri="{FF2B5EF4-FFF2-40B4-BE49-F238E27FC236}">
                <a16:creationId xmlns:a16="http://schemas.microsoft.com/office/drawing/2014/main" id="{1BB91FD4-56D6-518F-1310-716CA247F55C}"/>
              </a:ext>
            </a:extLst>
          </p:cNvPr>
          <p:cNvSpPr txBox="1"/>
          <p:nvPr/>
        </p:nvSpPr>
        <p:spPr>
          <a:xfrm>
            <a:off x="-53430" y="11083181"/>
            <a:ext cx="136658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might Adam &amp; Eve affect all humans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C2D6BC4A-0123-CA67-0788-3C081F2CB7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624" t="25029" r="30998" b="51040"/>
          <a:stretch/>
        </p:blipFill>
        <p:spPr>
          <a:xfrm rot="20669798">
            <a:off x="1314223" y="9274347"/>
            <a:ext cx="467106" cy="489447"/>
          </a:xfrm>
          <a:prstGeom prst="rect">
            <a:avLst/>
          </a:prstGeom>
        </p:spPr>
      </p:pic>
      <p:cxnSp>
        <p:nvCxnSpPr>
          <p:cNvPr id="66" name="Google Shape;189;g572a84145efd230d_13">
            <a:extLst>
              <a:ext uri="{FF2B5EF4-FFF2-40B4-BE49-F238E27FC236}">
                <a16:creationId xmlns:a16="http://schemas.microsoft.com/office/drawing/2014/main" id="{588D1467-F43E-3CF5-B78E-F0FBE85F2B14}"/>
              </a:ext>
            </a:extLst>
          </p:cNvPr>
          <p:cNvCxnSpPr>
            <a:cxnSpLocks/>
          </p:cNvCxnSpPr>
          <p:nvPr/>
        </p:nvCxnSpPr>
        <p:spPr>
          <a:xfrm flipV="1">
            <a:off x="1809964" y="10355389"/>
            <a:ext cx="376267" cy="94262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9" name="Google Shape;271;g572a84145efd230d_13">
            <a:extLst>
              <a:ext uri="{FF2B5EF4-FFF2-40B4-BE49-F238E27FC236}">
                <a16:creationId xmlns:a16="http://schemas.microsoft.com/office/drawing/2014/main" id="{36601513-8C04-524A-7EB3-0A8093B4EA70}"/>
              </a:ext>
            </a:extLst>
          </p:cNvPr>
          <p:cNvSpPr txBox="1"/>
          <p:nvPr/>
        </p:nvSpPr>
        <p:spPr>
          <a:xfrm>
            <a:off x="-68625" y="9738661"/>
            <a:ext cx="99307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might the story be taken non-literally?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0" name="Google Shape;189;g572a84145efd230d_13">
            <a:extLst>
              <a:ext uri="{FF2B5EF4-FFF2-40B4-BE49-F238E27FC236}">
                <a16:creationId xmlns:a16="http://schemas.microsoft.com/office/drawing/2014/main" id="{C4B1FD1C-2115-463B-0683-C5A7FBB63606}"/>
              </a:ext>
            </a:extLst>
          </p:cNvPr>
          <p:cNvCxnSpPr>
            <a:cxnSpLocks/>
          </p:cNvCxnSpPr>
          <p:nvPr/>
        </p:nvCxnSpPr>
        <p:spPr>
          <a:xfrm flipV="1">
            <a:off x="596831" y="10345394"/>
            <a:ext cx="480569" cy="64572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6" name="Google Shape;196;g572a84145efd230d_13">
            <a:extLst>
              <a:ext uri="{FF2B5EF4-FFF2-40B4-BE49-F238E27FC236}">
                <a16:creationId xmlns:a16="http://schemas.microsoft.com/office/drawing/2014/main" id="{8D3D849D-EE24-6569-8664-D74083104B48}"/>
              </a:ext>
            </a:extLst>
          </p:cNvPr>
          <p:cNvCxnSpPr>
            <a:cxnSpLocks/>
          </p:cNvCxnSpPr>
          <p:nvPr/>
        </p:nvCxnSpPr>
        <p:spPr>
          <a:xfrm>
            <a:off x="2246896" y="8365298"/>
            <a:ext cx="112455" cy="22782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1" name="Google Shape;270;g572a84145efd230d_13">
            <a:extLst>
              <a:ext uri="{FF2B5EF4-FFF2-40B4-BE49-F238E27FC236}">
                <a16:creationId xmlns:a16="http://schemas.microsoft.com/office/drawing/2014/main" id="{025B45BD-1E21-1398-22C4-3E01093D8D09}"/>
              </a:ext>
            </a:extLst>
          </p:cNvPr>
          <p:cNvSpPr txBox="1"/>
          <p:nvPr/>
        </p:nvSpPr>
        <p:spPr>
          <a:xfrm>
            <a:off x="2281718" y="7835123"/>
            <a:ext cx="214939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might Buddhist ideas be popular?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14EF805B-5ED0-6C78-BD0D-784DCA3AE4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624" t="25029" r="30998" b="51040"/>
          <a:stretch/>
        </p:blipFill>
        <p:spPr>
          <a:xfrm>
            <a:off x="5050995" y="8717065"/>
            <a:ext cx="467106" cy="489447"/>
          </a:xfrm>
          <a:prstGeom prst="rect">
            <a:avLst/>
          </a:prstGeom>
        </p:spPr>
      </p:pic>
      <p:pic>
        <p:nvPicPr>
          <p:cNvPr id="147" name="Picture 6">
            <a:extLst>
              <a:ext uri="{FF2B5EF4-FFF2-40B4-BE49-F238E27FC236}">
                <a16:creationId xmlns:a16="http://schemas.microsoft.com/office/drawing/2014/main" id="{8ACF70BF-6F33-82F1-43EF-FE4C6147F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7536" y="8643014"/>
            <a:ext cx="572502" cy="57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8" descr="185,292 Complexity Icon Royalty-Free Photos and Stock Images ...">
            <a:extLst>
              <a:ext uri="{FF2B5EF4-FFF2-40B4-BE49-F238E27FC236}">
                <a16:creationId xmlns:a16="http://schemas.microsoft.com/office/drawing/2014/main" id="{A5A11B31-7F25-C7F5-C4D5-2D4803B3E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Strokes intensity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94" t="6751" r="8010" b="9115"/>
          <a:stretch/>
        </p:blipFill>
        <p:spPr bwMode="auto">
          <a:xfrm rot="19023397">
            <a:off x="7727874" y="8651380"/>
            <a:ext cx="530506" cy="477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1" name="Google Shape;209;g572a84145efd230d_13">
            <a:extLst>
              <a:ext uri="{FF2B5EF4-FFF2-40B4-BE49-F238E27FC236}">
                <a16:creationId xmlns:a16="http://schemas.microsoft.com/office/drawing/2014/main" id="{6DAB53DE-80F9-CC51-B61F-43CE2E02182C}"/>
              </a:ext>
            </a:extLst>
          </p:cNvPr>
          <p:cNvSpPr txBox="1"/>
          <p:nvPr/>
        </p:nvSpPr>
        <p:spPr>
          <a:xfrm>
            <a:off x="7163353" y="7933241"/>
            <a:ext cx="125721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Shia &amp; Sunni Islam?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62" name="Google Shape;203;g572a84145efd230d_13">
            <a:extLst>
              <a:ext uri="{FF2B5EF4-FFF2-40B4-BE49-F238E27FC236}">
                <a16:creationId xmlns:a16="http://schemas.microsoft.com/office/drawing/2014/main" id="{C40FAD01-5A83-BE37-24AC-F6E1959DB19C}"/>
              </a:ext>
            </a:extLst>
          </p:cNvPr>
          <p:cNvCxnSpPr>
            <a:cxnSpLocks/>
          </p:cNvCxnSpPr>
          <p:nvPr/>
        </p:nvCxnSpPr>
        <p:spPr>
          <a:xfrm>
            <a:off x="7860202" y="8340273"/>
            <a:ext cx="0" cy="24814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1" name="Google Shape;89;g572a84145efd230d_13">
            <a:extLst>
              <a:ext uri="{FF2B5EF4-FFF2-40B4-BE49-F238E27FC236}">
                <a16:creationId xmlns:a16="http://schemas.microsoft.com/office/drawing/2014/main" id="{3CD3F5E6-1510-444F-F521-A0220E8DF7D9}"/>
              </a:ext>
            </a:extLst>
          </p:cNvPr>
          <p:cNvSpPr txBox="1"/>
          <p:nvPr/>
        </p:nvSpPr>
        <p:spPr>
          <a:xfrm>
            <a:off x="8520284" y="9010994"/>
            <a:ext cx="148131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the Imamate?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065" name="Google Shape;210;g572a84145efd230d_13">
            <a:extLst>
              <a:ext uri="{FF2B5EF4-FFF2-40B4-BE49-F238E27FC236}">
                <a16:creationId xmlns:a16="http://schemas.microsoft.com/office/drawing/2014/main" id="{1AE1496D-9E63-76E1-0860-5449BFB65E15}"/>
              </a:ext>
            </a:extLst>
          </p:cNvPr>
          <p:cNvCxnSpPr>
            <a:cxnSpLocks/>
          </p:cNvCxnSpPr>
          <p:nvPr/>
        </p:nvCxnSpPr>
        <p:spPr>
          <a:xfrm>
            <a:off x="8129769" y="7380441"/>
            <a:ext cx="435069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67" name="Google Shape;263;g572a84145efd230d_13">
            <a:extLst>
              <a:ext uri="{FF2B5EF4-FFF2-40B4-BE49-F238E27FC236}">
                <a16:creationId xmlns:a16="http://schemas.microsoft.com/office/drawing/2014/main" id="{78C03A24-09C3-6936-6A9D-248BFE739DAF}"/>
              </a:ext>
            </a:extLst>
          </p:cNvPr>
          <p:cNvSpPr txBox="1"/>
          <p:nvPr/>
        </p:nvSpPr>
        <p:spPr>
          <a:xfrm>
            <a:off x="8573575" y="5630485"/>
            <a:ext cx="128881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there only one way to interpret creation stories?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70" name="Google Shape;263;g572a84145efd230d_13">
            <a:extLst>
              <a:ext uri="{FF2B5EF4-FFF2-40B4-BE49-F238E27FC236}">
                <a16:creationId xmlns:a16="http://schemas.microsoft.com/office/drawing/2014/main" id="{2E34E99D-66A5-E5C1-460D-5BD1CDDF6417}"/>
              </a:ext>
            </a:extLst>
          </p:cNvPr>
          <p:cNvSpPr txBox="1"/>
          <p:nvPr/>
        </p:nvSpPr>
        <p:spPr>
          <a:xfrm>
            <a:off x="6472103" y="5346024"/>
            <a:ext cx="133608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Will science replace religion?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071" name="Google Shape;210;g572a84145efd230d_13">
            <a:extLst>
              <a:ext uri="{FF2B5EF4-FFF2-40B4-BE49-F238E27FC236}">
                <a16:creationId xmlns:a16="http://schemas.microsoft.com/office/drawing/2014/main" id="{5532854F-8961-B306-DF2D-C145CA48FE39}"/>
              </a:ext>
            </a:extLst>
          </p:cNvPr>
          <p:cNvCxnSpPr>
            <a:cxnSpLocks/>
          </p:cNvCxnSpPr>
          <p:nvPr/>
        </p:nvCxnSpPr>
        <p:spPr>
          <a:xfrm flipV="1">
            <a:off x="6088577" y="5962009"/>
            <a:ext cx="0" cy="34423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74" name="Picture 1073">
            <a:extLst>
              <a:ext uri="{FF2B5EF4-FFF2-40B4-BE49-F238E27FC236}">
                <a16:creationId xmlns:a16="http://schemas.microsoft.com/office/drawing/2014/main" id="{50E4E149-88D8-AF56-5451-711BE6303E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6624" t="25029" r="30998" b="51040"/>
          <a:stretch/>
        </p:blipFill>
        <p:spPr>
          <a:xfrm>
            <a:off x="4645711" y="6303071"/>
            <a:ext cx="467106" cy="489447"/>
          </a:xfrm>
          <a:prstGeom prst="rect">
            <a:avLst/>
          </a:prstGeom>
        </p:spPr>
      </p:pic>
      <p:pic>
        <p:nvPicPr>
          <p:cNvPr id="1075" name="Picture 6">
            <a:extLst>
              <a:ext uri="{FF2B5EF4-FFF2-40B4-BE49-F238E27FC236}">
                <a16:creationId xmlns:a16="http://schemas.microsoft.com/office/drawing/2014/main" id="{FBE18099-EA8B-712A-26EC-025100812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121" y="6119100"/>
            <a:ext cx="572502" cy="57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6" name="Google Shape;263;g572a84145efd230d_13">
            <a:extLst>
              <a:ext uri="{FF2B5EF4-FFF2-40B4-BE49-F238E27FC236}">
                <a16:creationId xmlns:a16="http://schemas.microsoft.com/office/drawing/2014/main" id="{07AC2E98-731B-537F-F057-E04E7AD91F97}"/>
              </a:ext>
            </a:extLst>
          </p:cNvPr>
          <p:cNvSpPr txBox="1"/>
          <p:nvPr/>
        </p:nvSpPr>
        <p:spPr>
          <a:xfrm>
            <a:off x="3814011" y="5430053"/>
            <a:ext cx="154422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Sharia Law compatible with UK law?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77" name="Google Shape;263;g572a84145efd230d_13">
            <a:extLst>
              <a:ext uri="{FF2B5EF4-FFF2-40B4-BE49-F238E27FC236}">
                <a16:creationId xmlns:a16="http://schemas.microsoft.com/office/drawing/2014/main" id="{D5D7FB41-7141-5807-8A0E-8E0572B9D9CC}"/>
              </a:ext>
            </a:extLst>
          </p:cNvPr>
          <p:cNvSpPr txBox="1"/>
          <p:nvPr/>
        </p:nvSpPr>
        <p:spPr>
          <a:xfrm>
            <a:off x="5719319" y="7109573"/>
            <a:ext cx="139950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Does the Quran stop women showing faces?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080" name="Google Shape;210;g572a84145efd230d_13">
            <a:extLst>
              <a:ext uri="{FF2B5EF4-FFF2-40B4-BE49-F238E27FC236}">
                <a16:creationId xmlns:a16="http://schemas.microsoft.com/office/drawing/2014/main" id="{B0D3BEAB-157F-2DBA-59F9-B14A93F85506}"/>
              </a:ext>
            </a:extLst>
          </p:cNvPr>
          <p:cNvCxnSpPr>
            <a:cxnSpLocks/>
          </p:cNvCxnSpPr>
          <p:nvPr/>
        </p:nvCxnSpPr>
        <p:spPr>
          <a:xfrm flipV="1">
            <a:off x="4220351" y="5886603"/>
            <a:ext cx="0" cy="34423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81" name="Google Shape;210;g572a84145efd230d_13">
            <a:extLst>
              <a:ext uri="{FF2B5EF4-FFF2-40B4-BE49-F238E27FC236}">
                <a16:creationId xmlns:a16="http://schemas.microsoft.com/office/drawing/2014/main" id="{E284A330-D971-30F1-8F69-A35FC0431B98}"/>
              </a:ext>
            </a:extLst>
          </p:cNvPr>
          <p:cNvCxnSpPr>
            <a:cxnSpLocks/>
          </p:cNvCxnSpPr>
          <p:nvPr/>
        </p:nvCxnSpPr>
        <p:spPr>
          <a:xfrm flipV="1">
            <a:off x="4572284" y="6777327"/>
            <a:ext cx="0" cy="34423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83" name="Google Shape;212;g572a84145efd230d_13">
            <a:extLst>
              <a:ext uri="{FF2B5EF4-FFF2-40B4-BE49-F238E27FC236}">
                <a16:creationId xmlns:a16="http://schemas.microsoft.com/office/drawing/2014/main" id="{88158FDA-4DB2-0882-F11D-D853810AA98F}"/>
              </a:ext>
            </a:extLst>
          </p:cNvPr>
          <p:cNvSpPr txBox="1"/>
          <p:nvPr/>
        </p:nvSpPr>
        <p:spPr>
          <a:xfrm>
            <a:off x="2767113" y="3886968"/>
            <a:ext cx="203710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Religion &amp; punishment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4" name="Google Shape;212;g572a84145efd230d_13">
            <a:extLst>
              <a:ext uri="{FF2B5EF4-FFF2-40B4-BE49-F238E27FC236}">
                <a16:creationId xmlns:a16="http://schemas.microsoft.com/office/drawing/2014/main" id="{B9EFCC60-64F2-4780-F8FE-02040A42587A}"/>
              </a:ext>
            </a:extLst>
          </p:cNvPr>
          <p:cNvSpPr txBox="1"/>
          <p:nvPr/>
        </p:nvSpPr>
        <p:spPr>
          <a:xfrm>
            <a:off x="8382516" y="2562549"/>
            <a:ext cx="91730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Re</a:t>
            </a: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ligion &amp; war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5" name="Google Shape;222;g572a84145efd230d_13">
            <a:extLst>
              <a:ext uri="{FF2B5EF4-FFF2-40B4-BE49-F238E27FC236}">
                <a16:creationId xmlns:a16="http://schemas.microsoft.com/office/drawing/2014/main" id="{E275BC3B-AAAD-EC01-CE00-7EAE54CAF8AC}"/>
              </a:ext>
            </a:extLst>
          </p:cNvPr>
          <p:cNvSpPr txBox="1"/>
          <p:nvPr/>
        </p:nvSpPr>
        <p:spPr>
          <a:xfrm>
            <a:off x="3814608" y="978833"/>
            <a:ext cx="194888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Can war ever be fought morally?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6" name="Google Shape;222;g572a84145efd230d_13">
            <a:extLst>
              <a:ext uri="{FF2B5EF4-FFF2-40B4-BE49-F238E27FC236}">
                <a16:creationId xmlns:a16="http://schemas.microsoft.com/office/drawing/2014/main" id="{5B2BC6FA-6199-77AC-4038-82CFEE6F85B5}"/>
              </a:ext>
            </a:extLst>
          </p:cNvPr>
          <p:cNvSpPr txBox="1"/>
          <p:nvPr/>
        </p:nvSpPr>
        <p:spPr>
          <a:xfrm>
            <a:off x="5567578" y="4751105"/>
            <a:ext cx="259991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latin typeface="Century Gothic" panose="020B0502020202020204" pitchFamily="34" charset="0"/>
              </a:rPr>
              <a:t>Can taking a life ever be a justified punishment?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2" name="Google Shape;222;g572a84145efd230d_13">
            <a:extLst>
              <a:ext uri="{FF2B5EF4-FFF2-40B4-BE49-F238E27FC236}">
                <a16:creationId xmlns:a16="http://schemas.microsoft.com/office/drawing/2014/main" id="{F8D23636-83EC-7C17-D9BE-ACDD011AD68A}"/>
              </a:ext>
            </a:extLst>
          </p:cNvPr>
          <p:cNvSpPr txBox="1"/>
          <p:nvPr/>
        </p:nvSpPr>
        <p:spPr>
          <a:xfrm>
            <a:off x="4099972" y="3078231"/>
            <a:ext cx="248776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latin typeface="Century Gothic" panose="020B0502020202020204" pitchFamily="34" charset="0"/>
              </a:rPr>
              <a:t>Should children be punished in the same way as adults?</a:t>
            </a:r>
            <a:br>
              <a:rPr lang="en-GB" sz="1200" b="1" dirty="0">
                <a:latin typeface="Century Gothic" panose="020B0502020202020204" pitchFamily="34" charset="0"/>
              </a:rPr>
            </a:b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3" name="Google Shape;222;g572a84145efd230d_13">
            <a:extLst>
              <a:ext uri="{FF2B5EF4-FFF2-40B4-BE49-F238E27FC236}">
                <a16:creationId xmlns:a16="http://schemas.microsoft.com/office/drawing/2014/main" id="{DD73A8B8-A647-8FE8-59B9-5D698C9D4BA0}"/>
              </a:ext>
            </a:extLst>
          </p:cNvPr>
          <p:cNvSpPr txBox="1"/>
          <p:nvPr/>
        </p:nvSpPr>
        <p:spPr>
          <a:xfrm>
            <a:off x="2144142" y="3112025"/>
            <a:ext cx="197042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latin typeface="Century Gothic" panose="020B0502020202020204" pitchFamily="34" charset="0"/>
              </a:rPr>
              <a:t>Why do we punish people?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5" name="Google Shape;243;g572a84145efd230d_13">
            <a:extLst>
              <a:ext uri="{FF2B5EF4-FFF2-40B4-BE49-F238E27FC236}">
                <a16:creationId xmlns:a16="http://schemas.microsoft.com/office/drawing/2014/main" id="{118EB052-CA90-7B0C-3A46-AE9A5565F4E2}"/>
              </a:ext>
            </a:extLst>
          </p:cNvPr>
          <p:cNvCxnSpPr>
            <a:cxnSpLocks/>
          </p:cNvCxnSpPr>
          <p:nvPr/>
        </p:nvCxnSpPr>
        <p:spPr>
          <a:xfrm flipV="1">
            <a:off x="3475968" y="3386939"/>
            <a:ext cx="0" cy="27103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2" name="Google Shape;231;g572a84145efd230d_13">
            <a:extLst>
              <a:ext uri="{FF2B5EF4-FFF2-40B4-BE49-F238E27FC236}">
                <a16:creationId xmlns:a16="http://schemas.microsoft.com/office/drawing/2014/main" id="{4F526901-7F70-F943-1DA4-978995F9D5EC}"/>
              </a:ext>
            </a:extLst>
          </p:cNvPr>
          <p:cNvSpPr txBox="1"/>
          <p:nvPr/>
        </p:nvSpPr>
        <p:spPr>
          <a:xfrm>
            <a:off x="72583" y="3207897"/>
            <a:ext cx="161462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latin typeface="Century Gothic" panose="020B0502020202020204" pitchFamily="34" charset="0"/>
              </a:rPr>
              <a:t>Does suffering make it difficult to believe in God?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3" name="Google Shape;223;g572a84145efd230d_13">
            <a:extLst>
              <a:ext uri="{FF2B5EF4-FFF2-40B4-BE49-F238E27FC236}">
                <a16:creationId xmlns:a16="http://schemas.microsoft.com/office/drawing/2014/main" id="{A5114018-DA8D-4CBF-BFC8-4C4E370A27D8}"/>
              </a:ext>
            </a:extLst>
          </p:cNvPr>
          <p:cNvCxnSpPr/>
          <p:nvPr/>
        </p:nvCxnSpPr>
        <p:spPr>
          <a:xfrm rot="10800000">
            <a:off x="5201885" y="127634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6" name="Google Shape;275;g572a84145efd230d_13">
            <a:extLst>
              <a:ext uri="{FF2B5EF4-FFF2-40B4-BE49-F238E27FC236}">
                <a16:creationId xmlns:a16="http://schemas.microsoft.com/office/drawing/2014/main" id="{89AECC3D-9DB9-D0A8-B102-D63ACD052F3D}"/>
              </a:ext>
            </a:extLst>
          </p:cNvPr>
          <p:cNvCxnSpPr/>
          <p:nvPr/>
        </p:nvCxnSpPr>
        <p:spPr>
          <a:xfrm rot="10800000">
            <a:off x="1062345" y="3832755"/>
            <a:ext cx="387000" cy="20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" name="Google Shape;142;g572a84145efd230d_13">
            <a:extLst>
              <a:ext uri="{FF2B5EF4-FFF2-40B4-BE49-F238E27FC236}">
                <a16:creationId xmlns:a16="http://schemas.microsoft.com/office/drawing/2014/main" id="{9381A5C1-0139-8048-DE43-B0539A8BC1C7}"/>
              </a:ext>
            </a:extLst>
          </p:cNvPr>
          <p:cNvCxnSpPr/>
          <p:nvPr/>
        </p:nvCxnSpPr>
        <p:spPr>
          <a:xfrm rot="10800000">
            <a:off x="7180697" y="1361880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21;g572a84145efd230d_13">
            <a:extLst>
              <a:ext uri="{FF2B5EF4-FFF2-40B4-BE49-F238E27FC236}">
                <a16:creationId xmlns:a16="http://schemas.microsoft.com/office/drawing/2014/main" id="{83EDB2B2-E0EB-C9B0-79AD-4D2BD7A6D584}"/>
              </a:ext>
            </a:extLst>
          </p:cNvPr>
          <p:cNvSpPr txBox="1"/>
          <p:nvPr/>
        </p:nvSpPr>
        <p:spPr>
          <a:xfrm>
            <a:off x="1463750" y="186970"/>
            <a:ext cx="6949348" cy="6462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  <a:sym typeface="Calibri"/>
              </a:rPr>
              <a:t>RE Learning Journey</a:t>
            </a:r>
            <a:endParaRPr sz="16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pic>
        <p:nvPicPr>
          <p:cNvPr id="22" name="Picture 4">
            <a:extLst>
              <a:ext uri="{FF2B5EF4-FFF2-40B4-BE49-F238E27FC236}">
                <a16:creationId xmlns:a16="http://schemas.microsoft.com/office/drawing/2014/main" id="{129579BC-747F-BC70-759A-7BC722170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7" y="102155"/>
            <a:ext cx="11049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Westcountry Schools Trust">
            <a:extLst>
              <a:ext uri="{FF2B5EF4-FFF2-40B4-BE49-F238E27FC236}">
                <a16:creationId xmlns:a16="http://schemas.microsoft.com/office/drawing/2014/main" id="{32252155-D134-9B9E-1019-1D9CD1968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3056" y="85080"/>
            <a:ext cx="1068557" cy="82145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B4C7E7"/>
            </a:solidFill>
          </a:ln>
        </p:spPr>
      </p:pic>
      <p:sp>
        <p:nvSpPr>
          <p:cNvPr id="28" name="Google Shape;217;g572a84145efd230d_13">
            <a:extLst>
              <a:ext uri="{FF2B5EF4-FFF2-40B4-BE49-F238E27FC236}">
                <a16:creationId xmlns:a16="http://schemas.microsoft.com/office/drawing/2014/main" id="{841E6427-C7E2-DEA1-36FC-0798E3E0B7D7}"/>
              </a:ext>
            </a:extLst>
          </p:cNvPr>
          <p:cNvSpPr txBox="1"/>
          <p:nvPr/>
        </p:nvSpPr>
        <p:spPr>
          <a:xfrm>
            <a:off x="1523444" y="1634747"/>
            <a:ext cx="230027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External subject revision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4" name="Google Shape;274;g572a84145efd230d_13">
            <a:extLst>
              <a:ext uri="{FF2B5EF4-FFF2-40B4-BE49-F238E27FC236}">
                <a16:creationId xmlns:a16="http://schemas.microsoft.com/office/drawing/2014/main" id="{92FDA07E-E2C3-680E-A72B-E62E625E541C}"/>
              </a:ext>
            </a:extLst>
          </p:cNvPr>
          <p:cNvSpPr txBox="1"/>
          <p:nvPr/>
        </p:nvSpPr>
        <p:spPr>
          <a:xfrm>
            <a:off x="0" y="6790927"/>
            <a:ext cx="177319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latin typeface="Century Gothic" panose="020B0502020202020204" pitchFamily="34" charset="0"/>
              </a:rPr>
              <a:t>Can religious experiences provide evidence for God?</a:t>
            </a:r>
            <a:endParaRPr sz="1200" b="1" dirty="0">
              <a:solidFill>
                <a:schemeClr val="dk1"/>
              </a:solidFill>
              <a:latin typeface="Century Gothic" panose="020B0502020202020204" pitchFamily="34" charset="0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9" name="Google Shape;275;g572a84145efd230d_13">
            <a:extLst>
              <a:ext uri="{FF2B5EF4-FFF2-40B4-BE49-F238E27FC236}">
                <a16:creationId xmlns:a16="http://schemas.microsoft.com/office/drawing/2014/main" id="{5924F8CE-7EFF-332B-AFA1-F8C168A2CC97}"/>
              </a:ext>
            </a:extLst>
          </p:cNvPr>
          <p:cNvCxnSpPr>
            <a:cxnSpLocks/>
            <a:endCxn id="44" idx="0"/>
          </p:cNvCxnSpPr>
          <p:nvPr/>
        </p:nvCxnSpPr>
        <p:spPr>
          <a:xfrm flipH="1">
            <a:off x="886595" y="6257082"/>
            <a:ext cx="409146" cy="53384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82" name="Picture 81">
            <a:extLst>
              <a:ext uri="{FF2B5EF4-FFF2-40B4-BE49-F238E27FC236}">
                <a16:creationId xmlns:a16="http://schemas.microsoft.com/office/drawing/2014/main" id="{D75EF703-9823-65F1-A7C4-9E97CA79770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6624" t="25029" r="30998" b="51040"/>
          <a:stretch/>
        </p:blipFill>
        <p:spPr>
          <a:xfrm>
            <a:off x="990976" y="4570654"/>
            <a:ext cx="467106" cy="489447"/>
          </a:xfrm>
          <a:prstGeom prst="rect">
            <a:avLst/>
          </a:prstGeom>
        </p:spPr>
      </p:pic>
      <p:pic>
        <p:nvPicPr>
          <p:cNvPr id="84" name="Picture 6">
            <a:extLst>
              <a:ext uri="{FF2B5EF4-FFF2-40B4-BE49-F238E27FC236}">
                <a16:creationId xmlns:a16="http://schemas.microsoft.com/office/drawing/2014/main" id="{F944EB12-45B8-EF9F-1E62-80EF3500A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3" y="5735380"/>
            <a:ext cx="572502" cy="57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6">
            <a:extLst>
              <a:ext uri="{FF2B5EF4-FFF2-40B4-BE49-F238E27FC236}">
                <a16:creationId xmlns:a16="http://schemas.microsoft.com/office/drawing/2014/main" id="{21475334-EE33-AB05-551F-1161C9C1E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714" y="3792459"/>
            <a:ext cx="572502" cy="57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39A7203C-D128-6BC4-AB7A-FAA4BD8A2EF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6624" t="25029" r="30998" b="51040"/>
          <a:stretch/>
        </p:blipFill>
        <p:spPr>
          <a:xfrm>
            <a:off x="4526341" y="3874997"/>
            <a:ext cx="467106" cy="489447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30132AC0-F96C-EA68-4097-FD0D6A09092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6624" t="25029" r="30998" b="51040"/>
          <a:stretch/>
        </p:blipFill>
        <p:spPr>
          <a:xfrm>
            <a:off x="8237062" y="2009759"/>
            <a:ext cx="467106" cy="489447"/>
          </a:xfrm>
          <a:prstGeom prst="rect">
            <a:avLst/>
          </a:prstGeom>
        </p:spPr>
      </p:pic>
      <p:pic>
        <p:nvPicPr>
          <p:cNvPr id="124" name="Picture 123">
            <a:extLst>
              <a:ext uri="{FF2B5EF4-FFF2-40B4-BE49-F238E27FC236}">
                <a16:creationId xmlns:a16="http://schemas.microsoft.com/office/drawing/2014/main" id="{4F60E0D8-8EAF-5F09-F0BB-BE912787623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6624" t="25029" r="30998" b="51040"/>
          <a:stretch/>
        </p:blipFill>
        <p:spPr>
          <a:xfrm>
            <a:off x="4712248" y="1648174"/>
            <a:ext cx="467106" cy="489447"/>
          </a:xfrm>
          <a:prstGeom prst="rect">
            <a:avLst/>
          </a:prstGeom>
        </p:spPr>
      </p:pic>
      <p:pic>
        <p:nvPicPr>
          <p:cNvPr id="1024" name="Picture 6">
            <a:extLst>
              <a:ext uri="{FF2B5EF4-FFF2-40B4-BE49-F238E27FC236}">
                <a16:creationId xmlns:a16="http://schemas.microsoft.com/office/drawing/2014/main" id="{CB4B6F84-7597-125D-BB5F-134E157D0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615" y="3075269"/>
            <a:ext cx="572502" cy="57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6">
            <a:extLst>
              <a:ext uri="{FF2B5EF4-FFF2-40B4-BE49-F238E27FC236}">
                <a16:creationId xmlns:a16="http://schemas.microsoft.com/office/drawing/2014/main" id="{681FBF56-1C72-2FBF-D185-9F3EF063D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578" y="1644685"/>
            <a:ext cx="572502" cy="57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SharedWithUsers xmlns="0e071e11-d068-494d-93e0-4693d941b853">
      <UserInfo>
        <DisplayName>Marc Cooper</DisplayName>
        <AccountId>406</AccountId>
        <AccountType/>
      </UserInfo>
      <UserInfo>
        <DisplayName>Matthew Dyson</DisplayName>
        <AccountId>30</AccountId>
        <AccountType/>
      </UserInfo>
      <UserInfo>
        <DisplayName>Cameo Woudberg</DisplayName>
        <AccountId>436</AccountId>
        <AccountType/>
      </UserInfo>
    </SharedWithUsers>
    <Week10 xmlns="437e6da8-daa5-493e-91db-7327883a71d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087BB4-319B-4A1E-B69A-F2E695B675DA}">
  <ds:schemaRefs>
    <ds:schemaRef ds:uri="0e071e11-d068-494d-93e0-4693d941b853"/>
    <ds:schemaRef ds:uri="437e6da8-daa5-493e-91db-7327883a71d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880DC3E-92B9-4B9A-8974-D6C0415C11F1}"/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566</Words>
  <Application>Microsoft Office PowerPoint</Application>
  <PresentationFormat>Custom</PresentationFormat>
  <Paragraphs>92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Century Gothic</vt:lpstr>
      <vt:lpstr>Calibri</vt:lpstr>
      <vt:lpstr>Arial</vt:lpstr>
      <vt:lpstr>Aptos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SJS - Elliott Willson</cp:lastModifiedBy>
  <cp:revision>4</cp:revision>
  <dcterms:created xsi:type="dcterms:W3CDTF">2018-02-08T08:28:53Z</dcterms:created>
  <dcterms:modified xsi:type="dcterms:W3CDTF">2026-10-05T13:55:46Z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</Properties>
</file>